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5" r:id="rId2"/>
  </p:sldMasterIdLst>
  <p:notesMasterIdLst>
    <p:notesMasterId r:id="rId26"/>
  </p:notesMasterIdLst>
  <p:handoutMasterIdLst>
    <p:handoutMasterId r:id="rId27"/>
  </p:handoutMasterIdLst>
  <p:sldIdLst>
    <p:sldId id="343" r:id="rId3"/>
    <p:sldId id="264" r:id="rId4"/>
    <p:sldId id="357" r:id="rId5"/>
    <p:sldId id="366" r:id="rId6"/>
    <p:sldId id="365" r:id="rId7"/>
    <p:sldId id="351" r:id="rId8"/>
    <p:sldId id="346" r:id="rId9"/>
    <p:sldId id="361" r:id="rId10"/>
    <p:sldId id="344" r:id="rId11"/>
    <p:sldId id="362" r:id="rId12"/>
    <p:sldId id="367" r:id="rId13"/>
    <p:sldId id="368" r:id="rId14"/>
    <p:sldId id="369" r:id="rId15"/>
    <p:sldId id="350" r:id="rId16"/>
    <p:sldId id="358" r:id="rId17"/>
    <p:sldId id="359" r:id="rId18"/>
    <p:sldId id="348" r:id="rId19"/>
    <p:sldId id="363" r:id="rId20"/>
    <p:sldId id="349" r:id="rId21"/>
    <p:sldId id="353" r:id="rId22"/>
    <p:sldId id="354" r:id="rId23"/>
    <p:sldId id="364" r:id="rId24"/>
    <p:sldId id="284" r:id="rId25"/>
  </p:sldIdLst>
  <p:sldSz cx="17340263" cy="9753600"/>
  <p:notesSz cx="7023100" cy="9309100"/>
  <p:custDataLst>
    <p:tags r:id="rId28"/>
  </p:custDataLst>
  <p:defaultTextStyle>
    <a:defPPr>
      <a:defRPr lang="en-US"/>
    </a:defPPr>
    <a:lvl1pPr algn="ctr" rtl="0" fontAlgn="base">
      <a:spcBef>
        <a:spcPct val="0"/>
      </a:spcBef>
      <a:spcAft>
        <a:spcPct val="0"/>
      </a:spcAft>
      <a:defRPr sz="4200" kern="1200">
        <a:solidFill>
          <a:srgbClr val="000000"/>
        </a:solidFill>
        <a:latin typeface="Gill Sans" pitchFamily="1" charset="0"/>
        <a:ea typeface="ヒラギノ角ゴ ProN W3" pitchFamily="1" charset="-128"/>
        <a:cs typeface="+mn-cs"/>
        <a:sym typeface="Gill Sans" pitchFamily="1" charset="0"/>
      </a:defRPr>
    </a:lvl1pPr>
    <a:lvl2pPr marL="457200" algn="ctr" rtl="0" fontAlgn="base">
      <a:spcBef>
        <a:spcPct val="0"/>
      </a:spcBef>
      <a:spcAft>
        <a:spcPct val="0"/>
      </a:spcAft>
      <a:defRPr sz="4200" kern="1200">
        <a:solidFill>
          <a:srgbClr val="000000"/>
        </a:solidFill>
        <a:latin typeface="Gill Sans" pitchFamily="1" charset="0"/>
        <a:ea typeface="ヒラギノ角ゴ ProN W3" pitchFamily="1" charset="-128"/>
        <a:cs typeface="+mn-cs"/>
        <a:sym typeface="Gill Sans" pitchFamily="1" charset="0"/>
      </a:defRPr>
    </a:lvl2pPr>
    <a:lvl3pPr marL="914400" algn="ctr" rtl="0" fontAlgn="base">
      <a:spcBef>
        <a:spcPct val="0"/>
      </a:spcBef>
      <a:spcAft>
        <a:spcPct val="0"/>
      </a:spcAft>
      <a:defRPr sz="4200" kern="1200">
        <a:solidFill>
          <a:srgbClr val="000000"/>
        </a:solidFill>
        <a:latin typeface="Gill Sans" pitchFamily="1" charset="0"/>
        <a:ea typeface="ヒラギノ角ゴ ProN W3" pitchFamily="1" charset="-128"/>
        <a:cs typeface="+mn-cs"/>
        <a:sym typeface="Gill Sans" pitchFamily="1" charset="0"/>
      </a:defRPr>
    </a:lvl3pPr>
    <a:lvl4pPr marL="1371600" algn="ctr" rtl="0" fontAlgn="base">
      <a:spcBef>
        <a:spcPct val="0"/>
      </a:spcBef>
      <a:spcAft>
        <a:spcPct val="0"/>
      </a:spcAft>
      <a:defRPr sz="4200" kern="1200">
        <a:solidFill>
          <a:srgbClr val="000000"/>
        </a:solidFill>
        <a:latin typeface="Gill Sans" pitchFamily="1" charset="0"/>
        <a:ea typeface="ヒラギノ角ゴ ProN W3" pitchFamily="1" charset="-128"/>
        <a:cs typeface="+mn-cs"/>
        <a:sym typeface="Gill Sans" pitchFamily="1" charset="0"/>
      </a:defRPr>
    </a:lvl4pPr>
    <a:lvl5pPr marL="1828800" algn="ctr" rtl="0" fontAlgn="base">
      <a:spcBef>
        <a:spcPct val="0"/>
      </a:spcBef>
      <a:spcAft>
        <a:spcPct val="0"/>
      </a:spcAft>
      <a:defRPr sz="4200" kern="1200">
        <a:solidFill>
          <a:srgbClr val="000000"/>
        </a:solidFill>
        <a:latin typeface="Gill Sans" pitchFamily="1" charset="0"/>
        <a:ea typeface="ヒラギノ角ゴ ProN W3" pitchFamily="1" charset="-128"/>
        <a:cs typeface="+mn-cs"/>
        <a:sym typeface="Gill Sans" pitchFamily="1" charset="0"/>
      </a:defRPr>
    </a:lvl5pPr>
    <a:lvl6pPr marL="2286000" algn="l" defTabSz="914400" rtl="0" eaLnBrk="1" latinLnBrk="0" hangingPunct="1">
      <a:defRPr sz="4200" kern="1200">
        <a:solidFill>
          <a:srgbClr val="000000"/>
        </a:solidFill>
        <a:latin typeface="Gill Sans" pitchFamily="1" charset="0"/>
        <a:ea typeface="ヒラギノ角ゴ ProN W3" pitchFamily="1" charset="-128"/>
        <a:cs typeface="+mn-cs"/>
        <a:sym typeface="Gill Sans" pitchFamily="1" charset="0"/>
      </a:defRPr>
    </a:lvl6pPr>
    <a:lvl7pPr marL="2743200" algn="l" defTabSz="914400" rtl="0" eaLnBrk="1" latinLnBrk="0" hangingPunct="1">
      <a:defRPr sz="4200" kern="1200">
        <a:solidFill>
          <a:srgbClr val="000000"/>
        </a:solidFill>
        <a:latin typeface="Gill Sans" pitchFamily="1" charset="0"/>
        <a:ea typeface="ヒラギノ角ゴ ProN W3" pitchFamily="1" charset="-128"/>
        <a:cs typeface="+mn-cs"/>
        <a:sym typeface="Gill Sans" pitchFamily="1" charset="0"/>
      </a:defRPr>
    </a:lvl7pPr>
    <a:lvl8pPr marL="3200400" algn="l" defTabSz="914400" rtl="0" eaLnBrk="1" latinLnBrk="0" hangingPunct="1">
      <a:defRPr sz="4200" kern="1200">
        <a:solidFill>
          <a:srgbClr val="000000"/>
        </a:solidFill>
        <a:latin typeface="Gill Sans" pitchFamily="1" charset="0"/>
        <a:ea typeface="ヒラギノ角ゴ ProN W3" pitchFamily="1" charset="-128"/>
        <a:cs typeface="+mn-cs"/>
        <a:sym typeface="Gill Sans" pitchFamily="1" charset="0"/>
      </a:defRPr>
    </a:lvl8pPr>
    <a:lvl9pPr marL="3657600" algn="l" defTabSz="914400" rtl="0" eaLnBrk="1" latinLnBrk="0" hangingPunct="1">
      <a:defRPr sz="4200" kern="1200">
        <a:solidFill>
          <a:srgbClr val="000000"/>
        </a:solidFill>
        <a:latin typeface="Gill Sans" pitchFamily="1" charset="0"/>
        <a:ea typeface="ヒラギノ角ゴ ProN W3" pitchFamily="1" charset="-128"/>
        <a:cs typeface="+mn-cs"/>
        <a:sym typeface="Gill Sans" pitchFamily="1" charset="0"/>
      </a:defRPr>
    </a:lvl9pPr>
  </p:defaultTextStyle>
  <p:extLst>
    <p:ext uri="{EFAFB233-063F-42B5-8137-9DF3F51BA10A}">
      <p15:sldGuideLst xmlns:p15="http://schemas.microsoft.com/office/powerpoint/2012/main">
        <p15:guide id="1" orient="horz" pos="3072" userDrawn="1">
          <p15:clr>
            <a:srgbClr val="A4A3A4"/>
          </p15:clr>
        </p15:guide>
        <p15:guide id="2" pos="752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ak Chugh" initials="PC" lastIdx="10" clrIdx="0">
    <p:extLst>
      <p:ext uri="{19B8F6BF-5375-455C-9EA6-DF929625EA0E}">
        <p15:presenceInfo xmlns:p15="http://schemas.microsoft.com/office/powerpoint/2012/main" userId="Palak Chugh" providerId="None"/>
      </p:ext>
    </p:extLst>
  </p:cmAuthor>
  <p:cmAuthor id="2" name="Alexandra Janosek" initials="AJ" lastIdx="9" clrIdx="1">
    <p:extLst>
      <p:ext uri="{19B8F6BF-5375-455C-9EA6-DF929625EA0E}">
        <p15:presenceInfo xmlns:p15="http://schemas.microsoft.com/office/powerpoint/2012/main" userId="S-1-5-21-1864253520-1647712531-16515117-2736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443D"/>
    <a:srgbClr val="CCCCCC"/>
    <a:srgbClr val="002E5F"/>
    <a:srgbClr val="737C8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0584" autoAdjust="0"/>
  </p:normalViewPr>
  <p:slideViewPr>
    <p:cSldViewPr>
      <p:cViewPr varScale="1">
        <p:scale>
          <a:sx n="51" d="100"/>
          <a:sy n="51" d="100"/>
        </p:scale>
        <p:origin x="648" y="84"/>
      </p:cViewPr>
      <p:guideLst>
        <p:guide orient="horz" pos="3072"/>
        <p:guide pos="7526"/>
      </p:guideLst>
    </p:cSldViewPr>
  </p:slideViewPr>
  <p:notesTextViewPr>
    <p:cViewPr>
      <p:scale>
        <a:sx n="100" d="100"/>
        <a:sy n="100" d="100"/>
      </p:scale>
      <p:origin x="0" y="0"/>
    </p:cViewPr>
  </p:notesTextViewPr>
  <p:sorterViewPr>
    <p:cViewPr>
      <p:scale>
        <a:sx n="100" d="100"/>
        <a:sy n="100" d="100"/>
      </p:scale>
      <p:origin x="0" y="-4122"/>
    </p:cViewPr>
  </p:sorterViewPr>
  <p:notesViewPr>
    <p:cSldViewPr>
      <p:cViewPr varScale="1">
        <p:scale>
          <a:sx n="64" d="100"/>
          <a:sy n="64" d="100"/>
        </p:scale>
        <p:origin x="3158"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80F837-CB5B-44D7-87B2-8AEEB7F2907A}"/>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5BBF0F7-6AF3-4932-B034-22BD59A50116}"/>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1A2DF1A7-47DB-4AA6-9675-378D0F29C77B}" type="datetimeFigureOut">
              <a:rPr lang="en-US" smtClean="0"/>
              <a:t>11/29/2021</a:t>
            </a:fld>
            <a:endParaRPr lang="en-US" dirty="0"/>
          </a:p>
        </p:txBody>
      </p:sp>
      <p:sp>
        <p:nvSpPr>
          <p:cNvPr id="4" name="Footer Placeholder 3">
            <a:extLst>
              <a:ext uri="{FF2B5EF4-FFF2-40B4-BE49-F238E27FC236}">
                <a16:creationId xmlns:a16="http://schemas.microsoft.com/office/drawing/2014/main" id="{4389F38D-D532-4D37-A170-B5589B0A20BA}"/>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36AA443-CAC2-4499-8955-B0C78840C5EF}"/>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B75525DA-FF85-423E-BAD8-F5FC369281A9}" type="slidenum">
              <a:rPr lang="en-US" smtClean="0"/>
              <a:t>‹#›</a:t>
            </a:fld>
            <a:endParaRPr lang="en-US" dirty="0"/>
          </a:p>
        </p:txBody>
      </p:sp>
    </p:spTree>
    <p:extLst>
      <p:ext uri="{BB962C8B-B14F-4D97-AF65-F5344CB8AC3E}">
        <p14:creationId xmlns:p14="http://schemas.microsoft.com/office/powerpoint/2010/main" val="1593102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003F2F7-C50A-4848-8543-0868B2FCD2C1}" type="datetimeFigureOut">
              <a:rPr lang="en-US" smtClean="0"/>
              <a:t>11/29/2021</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9697D24-6EE7-4104-B52F-E9EF621EC5EE}" type="slidenum">
              <a:rPr lang="en-US" smtClean="0"/>
              <a:t>‹#›</a:t>
            </a:fld>
            <a:endParaRPr lang="en-US" dirty="0"/>
          </a:p>
        </p:txBody>
      </p:sp>
    </p:spTree>
    <p:extLst>
      <p:ext uri="{BB962C8B-B14F-4D97-AF65-F5344CB8AC3E}">
        <p14:creationId xmlns:p14="http://schemas.microsoft.com/office/powerpoint/2010/main" val="2610636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0280" y="3030541"/>
            <a:ext cx="11430251" cy="2090737"/>
          </a:xfrm>
        </p:spPr>
        <p:txBody>
          <a:bodyPr/>
          <a:lstStyle>
            <a:lvl1pPr algn="l">
              <a:defRPr sz="6600">
                <a:solidFill>
                  <a:srgbClr val="002E5F"/>
                </a:solidFill>
              </a:defRPr>
            </a:lvl1pPr>
          </a:lstStyle>
          <a:p>
            <a:r>
              <a:rPr lang="en-US"/>
              <a:t>Click to edit Master title style</a:t>
            </a:r>
            <a:endParaRPr lang="en-US" dirty="0"/>
          </a:p>
        </p:txBody>
      </p:sp>
      <p:sp>
        <p:nvSpPr>
          <p:cNvPr id="3" name="Subtitle 2"/>
          <p:cNvSpPr>
            <a:spLocks noGrp="1"/>
          </p:cNvSpPr>
          <p:nvPr>
            <p:ph type="subTitle" idx="1"/>
          </p:nvPr>
        </p:nvSpPr>
        <p:spPr>
          <a:xfrm>
            <a:off x="440280" y="5181600"/>
            <a:ext cx="11430251" cy="2492375"/>
          </a:xfrm>
        </p:spPr>
        <p:txBody>
          <a:bodyPr/>
          <a:lstStyle>
            <a:lvl1pPr marL="0" indent="0" algn="l">
              <a:buNone/>
              <a:defRPr/>
            </a:lvl1pPr>
            <a:lvl2pPr marL="457292" indent="0" algn="ctr">
              <a:buNone/>
              <a:defRPr/>
            </a:lvl2pPr>
            <a:lvl3pPr marL="914584" indent="0" algn="ctr">
              <a:buNone/>
              <a:defRPr/>
            </a:lvl3pPr>
            <a:lvl4pPr marL="1371875" indent="0" algn="ctr">
              <a:buNone/>
              <a:defRPr/>
            </a:lvl4pPr>
            <a:lvl5pPr marL="1829167" indent="0" algn="ctr">
              <a:buNone/>
              <a:defRPr/>
            </a:lvl5pPr>
            <a:lvl6pPr marL="2286456" indent="0" algn="ctr">
              <a:buNone/>
              <a:defRPr/>
            </a:lvl6pPr>
            <a:lvl7pPr marL="2743751" indent="0" algn="ctr">
              <a:buNone/>
              <a:defRPr/>
            </a:lvl7pPr>
            <a:lvl8pPr marL="3201040" indent="0" algn="ctr">
              <a:buNone/>
              <a:defRPr/>
            </a:lvl8pPr>
            <a:lvl9pPr marL="3658332" indent="0" algn="ctr">
              <a:buNone/>
              <a:defRPr/>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EABBC81C-D391-40DD-AF05-B2763C0C880B}"/>
              </a:ext>
            </a:extLst>
          </p:cNvPr>
          <p:cNvPicPr>
            <a:picLocks noChangeAspect="1"/>
          </p:cNvPicPr>
          <p:nvPr userDrawn="1"/>
        </p:nvPicPr>
        <p:blipFill>
          <a:blip r:embed="rId2"/>
          <a:stretch>
            <a:fillRect/>
          </a:stretch>
        </p:blipFill>
        <p:spPr>
          <a:xfrm>
            <a:off x="440280" y="8070091"/>
            <a:ext cx="7260351" cy="1414275"/>
          </a:xfrm>
          <a:prstGeom prst="rect">
            <a:avLst/>
          </a:prstGeom>
        </p:spPr>
      </p:pic>
      <p:pic>
        <p:nvPicPr>
          <p:cNvPr id="8" name="Picture 7">
            <a:extLst>
              <a:ext uri="{FF2B5EF4-FFF2-40B4-BE49-F238E27FC236}">
                <a16:creationId xmlns:a16="http://schemas.microsoft.com/office/drawing/2014/main" id="{B6ECD588-49FD-4FFA-9556-149DB82F19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5531" y="7958062"/>
            <a:ext cx="7222370" cy="1638332"/>
          </a:xfrm>
          <a:prstGeom prst="rect">
            <a:avLst/>
          </a:prstGeom>
        </p:spPr>
      </p:pic>
    </p:spTree>
    <p:extLst>
      <p:ext uri="{BB962C8B-B14F-4D97-AF65-F5344CB8AC3E}">
        <p14:creationId xmlns:p14="http://schemas.microsoft.com/office/powerpoint/2010/main" val="115651370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82822680"/>
      </p:ext>
    </p:extLst>
  </p:cSld>
  <p:clrMapOvr>
    <a:masterClrMapping/>
  </p:clrMapOvr>
  <p:transition spd="slow">
    <p:pull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0406" y="4705537"/>
            <a:ext cx="12354937" cy="2088960"/>
          </a:xfrm>
        </p:spPr>
        <p:txBody>
          <a:bodyPr anchor="b"/>
          <a:lstStyle>
            <a:lvl1pPr algn="r">
              <a:defRPr sz="5689" b="0" cap="all"/>
            </a:lvl1pPr>
          </a:lstStyle>
          <a:p>
            <a:r>
              <a:rPr lang="en-US"/>
              <a:t>Click to edit Master title style</a:t>
            </a:r>
            <a:endParaRPr lang="en-US" dirty="0"/>
          </a:p>
        </p:txBody>
      </p:sp>
      <p:sp>
        <p:nvSpPr>
          <p:cNvPr id="3" name="Text Placeholder 2"/>
          <p:cNvSpPr>
            <a:spLocks noGrp="1"/>
          </p:cNvSpPr>
          <p:nvPr>
            <p:ph type="body" idx="1"/>
          </p:nvPr>
        </p:nvSpPr>
        <p:spPr>
          <a:xfrm>
            <a:off x="2490403" y="6794497"/>
            <a:ext cx="12354939" cy="1223680"/>
          </a:xfrm>
        </p:spPr>
        <p:txBody>
          <a:bodyPr anchor="t">
            <a:normAutofit/>
          </a:bodyPr>
          <a:lstStyle>
            <a:lvl1pPr marL="0" indent="0" algn="r">
              <a:buNone/>
              <a:defRPr sz="2844">
                <a:solidFill>
                  <a:schemeClr val="tx1"/>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13138531"/>
      </p:ext>
    </p:extLst>
  </p:cSld>
  <p:clrMapOvr>
    <a:masterClrMapping/>
  </p:clrMapOvr>
  <p:transition spd="slow">
    <p:pull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23391" y="3793066"/>
            <a:ext cx="6936105" cy="4443308"/>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776250" y="3793067"/>
            <a:ext cx="6936105" cy="4443307"/>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65371367"/>
      </p:ext>
    </p:extLst>
  </p:cSld>
  <p:clrMapOvr>
    <a:masterClrMapping/>
  </p:clrMapOvr>
  <p:transition spd="slow">
    <p:pull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032817" y="3781025"/>
            <a:ext cx="6526679" cy="819573"/>
          </a:xfrm>
        </p:spPr>
        <p:txBody>
          <a:bodyPr anchor="b">
            <a:noAutofit/>
          </a:bodyPr>
          <a:lstStyle>
            <a:lvl1pPr marL="0" indent="0">
              <a:buNone/>
              <a:defRPr sz="3982" b="0"/>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4" name="Content Placeholder 3"/>
          <p:cNvSpPr>
            <a:spLocks noGrp="1"/>
          </p:cNvSpPr>
          <p:nvPr>
            <p:ph sz="half" idx="2"/>
          </p:nvPr>
        </p:nvSpPr>
        <p:spPr>
          <a:xfrm>
            <a:off x="1623391" y="4612640"/>
            <a:ext cx="6936105" cy="3623733"/>
          </a:xfrm>
        </p:spPr>
        <p:txBody>
          <a:bodyPr anchor="t">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163847" y="3793066"/>
            <a:ext cx="6548509" cy="819573"/>
          </a:xfrm>
        </p:spPr>
        <p:txBody>
          <a:bodyPr anchor="b">
            <a:noAutofit/>
          </a:bodyPr>
          <a:lstStyle>
            <a:lvl1pPr marL="0" indent="0">
              <a:buNone/>
              <a:defRPr sz="3982" b="0"/>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6" name="Content Placeholder 5"/>
          <p:cNvSpPr>
            <a:spLocks noGrp="1"/>
          </p:cNvSpPr>
          <p:nvPr>
            <p:ph sz="quarter" idx="4"/>
          </p:nvPr>
        </p:nvSpPr>
        <p:spPr>
          <a:xfrm>
            <a:off x="8776250" y="4612640"/>
            <a:ext cx="6936107" cy="3623733"/>
          </a:xfrm>
        </p:spPr>
        <p:txBody>
          <a:bodyPr anchor="t">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06349524"/>
      </p:ext>
    </p:extLst>
  </p:cSld>
  <p:clrMapOvr>
    <a:masterClrMapping/>
  </p:clrMapOvr>
  <p:transition spd="slow">
    <p:pull dir="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05193826"/>
      </p:ext>
    </p:extLst>
  </p:cSld>
  <p:clrMapOvr>
    <a:overrideClrMapping bg1="dk1" tx1="lt1" bg2="dk2" tx2="lt2" accent1="accent1" accent2="accent2" accent3="accent3" accent4="accent4" accent5="accent5" accent6="accent6" hlink="hlink" folHlink="folHlink"/>
  </p:clrMapOvr>
  <p:transition spd="slow">
    <p:pull dir="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24737922"/>
      </p:ext>
    </p:extLst>
  </p:cSld>
  <p:clrMapOvr>
    <a:masterClrMapping/>
  </p:clrMapOvr>
  <p:transition spd="slow">
    <p:pull dir="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3390" y="2275840"/>
            <a:ext cx="5047793" cy="1950720"/>
          </a:xfrm>
        </p:spPr>
        <p:txBody>
          <a:bodyPr anchor="b">
            <a:normAutofit/>
          </a:bodyPr>
          <a:lstStyle>
            <a:lvl1pPr algn="l">
              <a:defRPr sz="3413" b="0"/>
            </a:lvl1pPr>
          </a:lstStyle>
          <a:p>
            <a:r>
              <a:rPr lang="en-US"/>
              <a:t>Click to edit Master title style</a:t>
            </a:r>
            <a:endParaRPr lang="en-US" dirty="0"/>
          </a:p>
        </p:txBody>
      </p:sp>
      <p:sp>
        <p:nvSpPr>
          <p:cNvPr id="3" name="Content Placeholder 2"/>
          <p:cNvSpPr>
            <a:spLocks noGrp="1"/>
          </p:cNvSpPr>
          <p:nvPr>
            <p:ph idx="1"/>
          </p:nvPr>
        </p:nvSpPr>
        <p:spPr>
          <a:xfrm>
            <a:off x="7258977" y="866988"/>
            <a:ext cx="8453380" cy="7369387"/>
          </a:xfrm>
        </p:spPr>
        <p:txBody>
          <a:bodyPr anchor="ctr">
            <a:normAutofit/>
          </a:bodyPr>
          <a:lstStyle>
            <a:lvl1pPr>
              <a:defRPr sz="2844"/>
            </a:lvl1pPr>
            <a:lvl2pPr>
              <a:defRPr sz="2560"/>
            </a:lvl2pPr>
            <a:lvl3pPr>
              <a:defRPr sz="2276"/>
            </a:lvl3pPr>
            <a:lvl4pPr>
              <a:defRPr sz="1991"/>
            </a:lvl4pPr>
            <a:lvl5pPr>
              <a:defRPr sz="1991"/>
            </a:lvl5pPr>
            <a:lvl6pPr>
              <a:defRPr sz="1991"/>
            </a:lvl6pPr>
            <a:lvl7pPr>
              <a:defRPr sz="1991"/>
            </a:lvl7pPr>
            <a:lvl8pPr>
              <a:defRPr sz="1991"/>
            </a:lvl8pPr>
            <a:lvl9pPr>
              <a:defRPr sz="199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23390" y="4226560"/>
            <a:ext cx="5047793" cy="2600960"/>
          </a:xfrm>
        </p:spPr>
        <p:txBody>
          <a:bodyPr>
            <a:normAutofit/>
          </a:bodyPr>
          <a:lstStyle>
            <a:lvl1pPr marL="0" indent="0">
              <a:buNone/>
              <a:defRPr sz="2276"/>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15906694"/>
      </p:ext>
    </p:extLst>
  </p:cSld>
  <p:clrMapOvr>
    <a:masterClrMapping/>
  </p:clrMapOvr>
  <p:transition spd="slow">
    <p:pull dir="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3391" y="2275840"/>
            <a:ext cx="7586366" cy="1950720"/>
          </a:xfrm>
        </p:spPr>
        <p:txBody>
          <a:bodyPr anchor="b">
            <a:normAutofit/>
          </a:bodyPr>
          <a:lstStyle>
            <a:lvl1pPr algn="l">
              <a:defRPr sz="3982"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10572744" y="-26010"/>
            <a:ext cx="4660194" cy="9818624"/>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a:t>Click icon to add picture</a:t>
            </a:r>
            <a:endParaRPr lang="en-US" dirty="0"/>
          </a:p>
        </p:txBody>
      </p:sp>
      <p:sp>
        <p:nvSpPr>
          <p:cNvPr id="4" name="Text Placeholder 3"/>
          <p:cNvSpPr>
            <a:spLocks noGrp="1"/>
          </p:cNvSpPr>
          <p:nvPr>
            <p:ph type="body" sz="half" idx="2"/>
          </p:nvPr>
        </p:nvSpPr>
        <p:spPr>
          <a:xfrm>
            <a:off x="1623391" y="4226560"/>
            <a:ext cx="7586366" cy="2600960"/>
          </a:xfrm>
        </p:spPr>
        <p:txBody>
          <a:bodyPr>
            <a:normAutofit/>
          </a:bodyPr>
          <a:lstStyle>
            <a:lvl1pPr marL="0" indent="0">
              <a:buNone/>
              <a:defRPr sz="2560"/>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5" name="Date Placeholder 4"/>
          <p:cNvSpPr>
            <a:spLocks noGrp="1"/>
          </p:cNvSpPr>
          <p:nvPr>
            <p:ph type="dt" sz="half" idx="10"/>
          </p:nvPr>
        </p:nvSpPr>
        <p:spPr>
          <a:xfrm>
            <a:off x="9101379" y="8367325"/>
            <a:ext cx="1300520" cy="519289"/>
          </a:xfrm>
        </p:spPr>
        <p:txBody>
          <a:bodyPr/>
          <a:lstStyle/>
          <a:p>
            <a:fld id="{B61BEF0D-F0BB-DE4B-95CE-6DB70DBA9567}" type="datetimeFigureOut">
              <a:rPr lang="en-US" dirty="0"/>
              <a:pPr/>
              <a:t>11/29/2021</a:t>
            </a:fld>
            <a:endParaRPr lang="en-US" dirty="0"/>
          </a:p>
        </p:txBody>
      </p:sp>
      <p:sp>
        <p:nvSpPr>
          <p:cNvPr id="6" name="Footer Placeholder 5"/>
          <p:cNvSpPr>
            <a:spLocks noGrp="1"/>
          </p:cNvSpPr>
          <p:nvPr>
            <p:ph type="ftr" sz="quarter" idx="11"/>
          </p:nvPr>
        </p:nvSpPr>
        <p:spPr>
          <a:xfrm>
            <a:off x="1623391" y="8367325"/>
            <a:ext cx="7261235" cy="519289"/>
          </a:xfrm>
        </p:spPr>
        <p:txBody>
          <a:bodyPr/>
          <a:lstStyle/>
          <a:p>
            <a:endParaRPr lang="en-US" dirty="0"/>
          </a:p>
        </p:txBody>
      </p:sp>
      <p:sp>
        <p:nvSpPr>
          <p:cNvPr id="7" name="Slide Number Placeholder 6"/>
          <p:cNvSpPr>
            <a:spLocks noGrp="1"/>
          </p:cNvSpPr>
          <p:nvPr>
            <p:ph type="sldNum" sz="quarter" idx="12"/>
          </p:nvPr>
        </p:nvSpPr>
        <p:spPr>
          <a:xfrm>
            <a:off x="15278849" y="8367325"/>
            <a:ext cx="458776" cy="51928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2803144"/>
      </p:ext>
    </p:extLst>
  </p:cSld>
  <p:clrMapOvr>
    <a:masterClrMapping/>
  </p:clrMapOvr>
  <p:transition spd="slow">
    <p:pull dir="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3392" y="6731186"/>
            <a:ext cx="14088964" cy="806027"/>
          </a:xfrm>
        </p:spPr>
        <p:txBody>
          <a:bodyPr anchor="b">
            <a:normAutofit/>
          </a:bodyPr>
          <a:lstStyle>
            <a:lvl1pPr algn="l">
              <a:defRPr sz="3413"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815534" y="1325670"/>
            <a:ext cx="11699478" cy="450129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a:t>Click icon to add picture</a:t>
            </a:r>
            <a:endParaRPr lang="en-US" dirty="0"/>
          </a:p>
        </p:txBody>
      </p:sp>
      <p:sp>
        <p:nvSpPr>
          <p:cNvPr id="4" name="Text Placeholder 3"/>
          <p:cNvSpPr>
            <a:spLocks noGrp="1"/>
          </p:cNvSpPr>
          <p:nvPr>
            <p:ph type="body" sz="half" idx="2"/>
          </p:nvPr>
        </p:nvSpPr>
        <p:spPr>
          <a:xfrm>
            <a:off x="1623392" y="7537213"/>
            <a:ext cx="14088964" cy="702168"/>
          </a:xfrm>
        </p:spPr>
        <p:txBody>
          <a:bodyPr>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57567442"/>
      </p:ext>
    </p:extLst>
  </p:cSld>
  <p:clrMapOvr>
    <a:masterClrMapping/>
  </p:clrMapOvr>
  <p:transition spd="slow">
    <p:pull dir="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623392" y="866989"/>
            <a:ext cx="14088962" cy="4443305"/>
          </a:xfrm>
        </p:spPr>
        <p:txBody>
          <a:bodyPr anchor="ctr">
            <a:normAutofit/>
          </a:bodyPr>
          <a:lstStyle>
            <a:lvl1pPr algn="l">
              <a:defRPr sz="4551" b="0" cap="all"/>
            </a:lvl1pPr>
          </a:lstStyle>
          <a:p>
            <a:r>
              <a:rPr lang="en-US"/>
              <a:t>Click to edit Master title style</a:t>
            </a:r>
            <a:endParaRPr lang="en-US" dirty="0"/>
          </a:p>
        </p:txBody>
      </p:sp>
      <p:sp>
        <p:nvSpPr>
          <p:cNvPr id="3" name="Text Placeholder 2"/>
          <p:cNvSpPr>
            <a:spLocks noGrp="1"/>
          </p:cNvSpPr>
          <p:nvPr>
            <p:ph type="body" idx="1"/>
          </p:nvPr>
        </p:nvSpPr>
        <p:spPr>
          <a:xfrm>
            <a:off x="1623390" y="6177280"/>
            <a:ext cx="14088964" cy="2059093"/>
          </a:xfrm>
        </p:spPr>
        <p:txBody>
          <a:bodyPr anchor="ctr">
            <a:normAutofit/>
          </a:bodyPr>
          <a:lstStyle>
            <a:lvl1pPr marL="0" indent="0" algn="l">
              <a:buNone/>
              <a:defRPr sz="2844">
                <a:solidFill>
                  <a:schemeClr val="tx1"/>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42602745"/>
      </p:ext>
    </p:extLst>
  </p:cSld>
  <p:clrMapOvr>
    <a:masterClrMapping/>
  </p:clrMapOvr>
  <p:transition spd="slow">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ecture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8731" y="3030541"/>
            <a:ext cx="14706600" cy="2090737"/>
          </a:xfrm>
        </p:spPr>
        <p:txBody>
          <a:bodyPr/>
          <a:lstStyle>
            <a:lvl1pPr algn="l">
              <a:defRPr sz="6600">
                <a:solidFill>
                  <a:srgbClr val="002E5F"/>
                </a:solidFill>
              </a:defRPr>
            </a:lvl1pPr>
          </a:lstStyle>
          <a:p>
            <a:r>
              <a:rPr lang="en-US" dirty="0"/>
              <a:t>Click to edit Master title style</a:t>
            </a:r>
          </a:p>
        </p:txBody>
      </p:sp>
      <p:sp>
        <p:nvSpPr>
          <p:cNvPr id="3" name="Subtitle 2"/>
          <p:cNvSpPr>
            <a:spLocks noGrp="1"/>
          </p:cNvSpPr>
          <p:nvPr>
            <p:ph type="subTitle" idx="1"/>
          </p:nvPr>
        </p:nvSpPr>
        <p:spPr>
          <a:xfrm>
            <a:off x="1330955" y="4876800"/>
            <a:ext cx="14706600" cy="1029839"/>
          </a:xfrm>
        </p:spPr>
        <p:txBody>
          <a:bodyPr/>
          <a:lstStyle>
            <a:lvl1pPr marL="0" indent="0" algn="l">
              <a:buNone/>
              <a:defRPr/>
            </a:lvl1pPr>
            <a:lvl2pPr marL="457292" indent="0" algn="ctr">
              <a:buNone/>
              <a:defRPr/>
            </a:lvl2pPr>
            <a:lvl3pPr marL="914584" indent="0" algn="ctr">
              <a:buNone/>
              <a:defRPr/>
            </a:lvl3pPr>
            <a:lvl4pPr marL="1371875" indent="0" algn="ctr">
              <a:buNone/>
              <a:defRPr/>
            </a:lvl4pPr>
            <a:lvl5pPr marL="1829167" indent="0" algn="ctr">
              <a:buNone/>
              <a:defRPr/>
            </a:lvl5pPr>
            <a:lvl6pPr marL="2286456" indent="0" algn="ctr">
              <a:buNone/>
              <a:defRPr/>
            </a:lvl6pPr>
            <a:lvl7pPr marL="2743751" indent="0" algn="ctr">
              <a:buNone/>
              <a:defRPr/>
            </a:lvl7pPr>
            <a:lvl8pPr marL="3201040" indent="0" algn="ctr">
              <a:buNone/>
              <a:defRPr/>
            </a:lvl8pPr>
            <a:lvl9pPr marL="3658332" indent="0" algn="ctr">
              <a:buNone/>
              <a:defRPr/>
            </a:lvl9pPr>
          </a:lstStyle>
          <a:p>
            <a:r>
              <a:rPr lang="en-US" dirty="0"/>
              <a:t>Click to edit Master subtitle style</a:t>
            </a:r>
          </a:p>
        </p:txBody>
      </p:sp>
      <p:pic>
        <p:nvPicPr>
          <p:cNvPr id="7" name="Picture 6">
            <a:extLst>
              <a:ext uri="{FF2B5EF4-FFF2-40B4-BE49-F238E27FC236}">
                <a16:creationId xmlns:a16="http://schemas.microsoft.com/office/drawing/2014/main" id="{B6ECD588-49FD-4FFA-9556-149DB82F19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89331" y="8115268"/>
            <a:ext cx="7222370" cy="1638332"/>
          </a:xfrm>
          <a:prstGeom prst="rect">
            <a:avLst/>
          </a:prstGeom>
        </p:spPr>
      </p:pic>
      <p:pic>
        <p:nvPicPr>
          <p:cNvPr id="8" name="Picture 7">
            <a:extLst>
              <a:ext uri="{FF2B5EF4-FFF2-40B4-BE49-F238E27FC236}">
                <a16:creationId xmlns:a16="http://schemas.microsoft.com/office/drawing/2014/main" id="{FA0B6479-55A3-42EB-ACA2-4C47FD7E90D5}"/>
              </a:ext>
            </a:extLst>
          </p:cNvPr>
          <p:cNvPicPr>
            <a:picLocks noChangeAspect="1"/>
          </p:cNvPicPr>
          <p:nvPr userDrawn="1"/>
        </p:nvPicPr>
        <p:blipFill>
          <a:blip r:embed="rId3"/>
          <a:stretch>
            <a:fillRect/>
          </a:stretch>
        </p:blipFill>
        <p:spPr>
          <a:xfrm>
            <a:off x="440280" y="8070091"/>
            <a:ext cx="7260351" cy="1414275"/>
          </a:xfrm>
          <a:prstGeom prst="rect">
            <a:avLst/>
          </a:prstGeom>
        </p:spPr>
      </p:pic>
    </p:spTree>
    <p:extLst>
      <p:ext uri="{BB962C8B-B14F-4D97-AF65-F5344CB8AC3E}">
        <p14:creationId xmlns:p14="http://schemas.microsoft.com/office/powerpoint/2010/main" val="350703035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189885" y="1119039"/>
            <a:ext cx="867013" cy="831681"/>
          </a:xfrm>
          <a:prstGeom prst="rect">
            <a:avLst/>
          </a:prstGeom>
        </p:spPr>
        <p:txBody>
          <a:bodyPr vert="horz" lIns="130048" tIns="65024" rIns="130048" bIns="6502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1378" dirty="0">
                <a:solidFill>
                  <a:schemeClr val="accent1"/>
                </a:solidFill>
              </a:rPr>
              <a:t>“</a:t>
            </a:r>
          </a:p>
        </p:txBody>
      </p:sp>
      <p:sp>
        <p:nvSpPr>
          <p:cNvPr id="15" name="TextBox 14"/>
          <p:cNvSpPr txBox="1"/>
          <p:nvPr/>
        </p:nvSpPr>
        <p:spPr>
          <a:xfrm>
            <a:off x="14845342" y="3901440"/>
            <a:ext cx="867013" cy="831681"/>
          </a:xfrm>
          <a:prstGeom prst="rect">
            <a:avLst/>
          </a:prstGeom>
        </p:spPr>
        <p:txBody>
          <a:bodyPr vert="horz" lIns="130048" tIns="65024" rIns="130048" bIns="6502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1378" dirty="0">
                <a:solidFill>
                  <a:schemeClr val="accent1"/>
                </a:solidFill>
              </a:rPr>
              <a:t>”</a:t>
            </a:r>
          </a:p>
        </p:txBody>
      </p:sp>
      <p:sp>
        <p:nvSpPr>
          <p:cNvPr id="2" name="Title 1"/>
          <p:cNvSpPr>
            <a:spLocks noGrp="1"/>
          </p:cNvSpPr>
          <p:nvPr>
            <p:ph type="title"/>
          </p:nvPr>
        </p:nvSpPr>
        <p:spPr>
          <a:xfrm>
            <a:off x="2056899" y="866989"/>
            <a:ext cx="13221948" cy="3901439"/>
          </a:xfrm>
        </p:spPr>
        <p:txBody>
          <a:bodyPr anchor="ctr">
            <a:normAutofit/>
          </a:bodyPr>
          <a:lstStyle>
            <a:lvl1pPr algn="l">
              <a:defRPr sz="4551"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382027" y="4768427"/>
            <a:ext cx="12571694" cy="541867"/>
          </a:xfrm>
        </p:spPr>
        <p:txBody>
          <a:bodyPr anchor="ctr"/>
          <a:lstStyle>
            <a:lvl1pPr marL="0" indent="0">
              <a:buFontTx/>
              <a:buNone/>
              <a:defRPr/>
            </a:lvl1pPr>
            <a:lvl2pPr marL="650230" indent="0">
              <a:buFontTx/>
              <a:buNone/>
              <a:defRPr/>
            </a:lvl2pPr>
            <a:lvl3pPr marL="1300460" indent="0">
              <a:buFontTx/>
              <a:buNone/>
              <a:defRPr/>
            </a:lvl3pPr>
            <a:lvl4pPr marL="1950690" indent="0">
              <a:buFontTx/>
              <a:buNone/>
              <a:defRPr/>
            </a:lvl4pPr>
            <a:lvl5pPr marL="2600919" indent="0">
              <a:buFontTx/>
              <a:buNone/>
              <a:defRPr/>
            </a:lvl5pPr>
          </a:lstStyle>
          <a:p>
            <a:pPr lvl="0"/>
            <a:r>
              <a:rPr lang="en-US"/>
              <a:t>Edit Master text styles</a:t>
            </a:r>
          </a:p>
        </p:txBody>
      </p:sp>
      <p:sp>
        <p:nvSpPr>
          <p:cNvPr id="3" name="Text Placeholder 2"/>
          <p:cNvSpPr>
            <a:spLocks noGrp="1"/>
          </p:cNvSpPr>
          <p:nvPr>
            <p:ph type="body" idx="1"/>
          </p:nvPr>
        </p:nvSpPr>
        <p:spPr>
          <a:xfrm>
            <a:off x="1623390" y="6177280"/>
            <a:ext cx="14088964" cy="2059093"/>
          </a:xfrm>
        </p:spPr>
        <p:txBody>
          <a:bodyPr anchor="ctr">
            <a:normAutofit/>
          </a:bodyPr>
          <a:lstStyle>
            <a:lvl1pPr marL="0" indent="0" algn="l">
              <a:buNone/>
              <a:defRPr sz="2844">
                <a:solidFill>
                  <a:schemeClr val="tx1"/>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11698301"/>
      </p:ext>
    </p:extLst>
  </p:cSld>
  <p:clrMapOvr>
    <a:masterClrMapping/>
  </p:clrMapOvr>
  <p:transition spd="slow">
    <p:pull dir="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623391" y="4705537"/>
            <a:ext cx="14088964" cy="2088960"/>
          </a:xfrm>
        </p:spPr>
        <p:txBody>
          <a:bodyPr anchor="b">
            <a:normAutofit/>
          </a:bodyPr>
          <a:lstStyle>
            <a:lvl1pPr algn="l">
              <a:defRPr sz="4551" b="0" cap="all"/>
            </a:lvl1pPr>
          </a:lstStyle>
          <a:p>
            <a:r>
              <a:rPr lang="en-US"/>
              <a:t>Click to edit Master title style</a:t>
            </a:r>
            <a:endParaRPr lang="en-US" dirty="0"/>
          </a:p>
        </p:txBody>
      </p:sp>
      <p:sp>
        <p:nvSpPr>
          <p:cNvPr id="3" name="Text Placeholder 2"/>
          <p:cNvSpPr>
            <a:spLocks noGrp="1"/>
          </p:cNvSpPr>
          <p:nvPr>
            <p:ph type="body" idx="1"/>
          </p:nvPr>
        </p:nvSpPr>
        <p:spPr>
          <a:xfrm>
            <a:off x="1623389" y="6794497"/>
            <a:ext cx="14088965" cy="1223680"/>
          </a:xfrm>
        </p:spPr>
        <p:txBody>
          <a:bodyPr anchor="t">
            <a:normAutofit/>
          </a:bodyPr>
          <a:lstStyle>
            <a:lvl1pPr marL="0" indent="0" algn="l">
              <a:buNone/>
              <a:defRPr sz="2844">
                <a:solidFill>
                  <a:schemeClr val="tx1"/>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00966981"/>
      </p:ext>
    </p:extLst>
  </p:cSld>
  <p:clrMapOvr>
    <a:masterClrMapping/>
  </p:clrMapOvr>
  <p:transition spd="slow">
    <p:pull dir="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189885" y="1119039"/>
            <a:ext cx="867013" cy="831681"/>
          </a:xfrm>
          <a:prstGeom prst="rect">
            <a:avLst/>
          </a:prstGeom>
        </p:spPr>
        <p:txBody>
          <a:bodyPr vert="horz" lIns="130048" tIns="65024" rIns="130048" bIns="6502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1378" dirty="0">
                <a:solidFill>
                  <a:schemeClr val="accent1"/>
                </a:solidFill>
              </a:rPr>
              <a:t>“</a:t>
            </a:r>
          </a:p>
        </p:txBody>
      </p:sp>
      <p:sp>
        <p:nvSpPr>
          <p:cNvPr id="15" name="TextBox 14"/>
          <p:cNvSpPr txBox="1"/>
          <p:nvPr/>
        </p:nvSpPr>
        <p:spPr>
          <a:xfrm>
            <a:off x="14845342" y="3901440"/>
            <a:ext cx="867013" cy="831681"/>
          </a:xfrm>
          <a:prstGeom prst="rect">
            <a:avLst/>
          </a:prstGeom>
        </p:spPr>
        <p:txBody>
          <a:bodyPr vert="horz" lIns="130048" tIns="65024" rIns="130048" bIns="6502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1378" dirty="0">
                <a:solidFill>
                  <a:schemeClr val="accent1"/>
                </a:solidFill>
              </a:rPr>
              <a:t>”</a:t>
            </a:r>
          </a:p>
        </p:txBody>
      </p:sp>
      <p:sp>
        <p:nvSpPr>
          <p:cNvPr id="2" name="Title 1"/>
          <p:cNvSpPr>
            <a:spLocks noGrp="1"/>
          </p:cNvSpPr>
          <p:nvPr>
            <p:ph type="title"/>
          </p:nvPr>
        </p:nvSpPr>
        <p:spPr>
          <a:xfrm>
            <a:off x="2056899" y="866989"/>
            <a:ext cx="13221948" cy="3901439"/>
          </a:xfrm>
        </p:spPr>
        <p:txBody>
          <a:bodyPr anchor="ctr">
            <a:normAutofit/>
          </a:bodyPr>
          <a:lstStyle>
            <a:lvl1pPr algn="l">
              <a:defRPr sz="4551"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23391" y="5527040"/>
            <a:ext cx="14088964" cy="1264356"/>
          </a:xfrm>
        </p:spPr>
        <p:txBody>
          <a:bodyPr vert="horz" lIns="91440" tIns="45720" rIns="91440" bIns="45720" rtlCol="0" anchor="b">
            <a:normAutofit/>
          </a:bodyPr>
          <a:lstStyle>
            <a:lvl1pPr>
              <a:buNone/>
              <a:defRPr lang="en-US" sz="3413"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623390" y="6791395"/>
            <a:ext cx="14088964" cy="1444978"/>
          </a:xfrm>
        </p:spPr>
        <p:txBody>
          <a:bodyPr anchor="t">
            <a:normAutofit/>
          </a:bodyPr>
          <a:lstStyle>
            <a:lvl1pPr marL="0" indent="0" algn="l">
              <a:buNone/>
              <a:defRPr sz="2560">
                <a:solidFill>
                  <a:schemeClr val="tx1"/>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37541817"/>
      </p:ext>
    </p:extLst>
  </p:cSld>
  <p:clrMapOvr>
    <a:masterClrMapping/>
  </p:clrMapOvr>
  <p:transition spd="slow">
    <p:pull dir="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623392" y="866989"/>
            <a:ext cx="14088962" cy="390143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623391" y="4985173"/>
            <a:ext cx="14088964" cy="1192107"/>
          </a:xfrm>
        </p:spPr>
        <p:txBody>
          <a:bodyPr vert="horz" lIns="91440" tIns="45720" rIns="91440" bIns="45720" rtlCol="0" anchor="b">
            <a:normAutofit/>
          </a:bodyPr>
          <a:lstStyle>
            <a:lvl1pPr>
              <a:buNone/>
              <a:defRPr lang="en-US" sz="3982"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623390" y="6177280"/>
            <a:ext cx="14088964" cy="2059093"/>
          </a:xfrm>
        </p:spPr>
        <p:txBody>
          <a:bodyPr anchor="t">
            <a:normAutofit/>
          </a:bodyPr>
          <a:lstStyle>
            <a:lvl1pPr marL="0" indent="0" algn="l">
              <a:buNone/>
              <a:defRPr sz="2560">
                <a:solidFill>
                  <a:schemeClr val="tx1"/>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72046503"/>
      </p:ext>
    </p:extLst>
  </p:cSld>
  <p:clrMapOvr>
    <a:masterClrMapping/>
  </p:clrMapOvr>
  <p:transition spd="slow">
    <p:pull dir="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623392" y="866987"/>
            <a:ext cx="14088961" cy="2709333"/>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69209272"/>
      </p:ext>
    </p:extLst>
  </p:cSld>
  <p:clrMapOvr>
    <a:masterClrMapping/>
  </p:clrMapOvr>
  <p:transition spd="slow">
    <p:pull dir="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568417" y="866986"/>
            <a:ext cx="3143938" cy="736938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23391" y="866987"/>
            <a:ext cx="10729288" cy="7369387"/>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12301231"/>
      </p:ext>
    </p:extLst>
  </p:cSld>
  <p:clrMapOvr>
    <a:masterClrMapping/>
  </p:clrMapOvr>
  <p:transition spd="slow">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1299" y="2182091"/>
            <a:ext cx="16408431" cy="6352309"/>
          </a:xfrm>
        </p:spPr>
        <p:txBody>
          <a:bodyPr/>
          <a:lstStyle>
            <a:lvl1pPr>
              <a:defRPr>
                <a:solidFill>
                  <a:schemeClr val="tx1"/>
                </a:solidFill>
              </a:defRPr>
            </a:lvl1pPr>
            <a:lvl2pPr marL="1282958" indent="-571615" algn="l" rtl="0" eaLnBrk="1" fontAlgn="base" hangingPunct="1">
              <a:spcBef>
                <a:spcPts val="1400"/>
              </a:spcBef>
              <a:spcAft>
                <a:spcPct val="0"/>
              </a:spcAft>
              <a:buClr>
                <a:srgbClr val="FFC000"/>
              </a:buClr>
              <a:buSzPct val="100000"/>
              <a:buFont typeface="Wingdings" panose="05000000000000000000" pitchFamily="2" charset="2"/>
              <a:buChar char="§"/>
              <a:defRPr>
                <a:solidFill>
                  <a:schemeClr val="tx1"/>
                </a:solidFill>
              </a:defRPr>
            </a:lvl2pPr>
            <a:lvl3pPr marL="1727546" indent="-571615" algn="l" rtl="0" eaLnBrk="1" fontAlgn="base" hangingPunct="1">
              <a:spcBef>
                <a:spcPts val="1400"/>
              </a:spcBef>
              <a:spcAft>
                <a:spcPct val="0"/>
              </a:spcAft>
              <a:buClr>
                <a:srgbClr val="FFC000"/>
              </a:buClr>
              <a:buSzPct val="100000"/>
              <a:buFont typeface="Arial" panose="020B0604020202020204" pitchFamily="34" charset="0"/>
              <a:buChar char="•"/>
              <a:defRPr>
                <a:solidFill>
                  <a:schemeClr val="tx1"/>
                </a:solidFill>
              </a:defRPr>
            </a:lvl3pPr>
          </a:lstStyle>
          <a:p>
            <a:pPr>
              <a:buClr>
                <a:srgbClr val="FFC000"/>
              </a:buClr>
              <a:buFont typeface="Arial" panose="020B0604020202020204" pitchFamily="34" charset="0"/>
              <a:buChar char="►"/>
            </a:pPr>
            <a:r>
              <a:rPr lang="en-US" sz="4000" kern="0" dirty="0">
                <a:solidFill>
                  <a:schemeClr val="tx2"/>
                </a:solidFill>
              </a:rPr>
              <a:t>First Level</a:t>
            </a:r>
          </a:p>
          <a:p>
            <a:pPr marL="1282958" lvl="1" indent="-571615" algn="l" rtl="0" eaLnBrk="1" fontAlgn="base" hangingPunct="1">
              <a:spcBef>
                <a:spcPts val="1400"/>
              </a:spcBef>
              <a:spcAft>
                <a:spcPct val="0"/>
              </a:spcAft>
              <a:buClr>
                <a:srgbClr val="FFC000"/>
              </a:buClr>
              <a:buSzPct val="100000"/>
              <a:buFont typeface="Wingdings" panose="05000000000000000000" pitchFamily="2" charset="2"/>
              <a:buChar char="§"/>
            </a:pPr>
            <a:r>
              <a:rPr lang="en-US" dirty="0"/>
              <a:t>Second level</a:t>
            </a:r>
          </a:p>
          <a:p>
            <a:pPr marL="1727546" lvl="2" indent="-571615" algn="l" rtl="0" eaLnBrk="1" fontAlgn="base" hangingPunct="1">
              <a:spcBef>
                <a:spcPts val="1400"/>
              </a:spcBef>
              <a:spcAft>
                <a:spcPct val="0"/>
              </a:spcAft>
              <a:buClr>
                <a:srgbClr val="FFC000"/>
              </a:buClr>
              <a:buSzPct val="100000"/>
              <a:buFont typeface="Arial" panose="020B0604020202020204" pitchFamily="34" charset="0"/>
              <a:buChar char="•"/>
            </a:pPr>
            <a:r>
              <a:rPr lang="en-US" dirty="0"/>
              <a:t>Third level</a:t>
            </a:r>
          </a:p>
        </p:txBody>
      </p:sp>
      <p:grpSp>
        <p:nvGrpSpPr>
          <p:cNvPr id="4" name="Group 3"/>
          <p:cNvGrpSpPr/>
          <p:nvPr userDrawn="1"/>
        </p:nvGrpSpPr>
        <p:grpSpPr>
          <a:xfrm>
            <a:off x="440531" y="8743424"/>
            <a:ext cx="2590800" cy="933976"/>
            <a:chOff x="288131" y="8707864"/>
            <a:chExt cx="2590800" cy="933976"/>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131" y="8836156"/>
              <a:ext cx="702393" cy="677393"/>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87870" y="8707864"/>
              <a:ext cx="1591061" cy="933976"/>
            </a:xfrm>
            <a:prstGeom prst="rect">
              <a:avLst/>
            </a:prstGeom>
          </p:spPr>
        </p:pic>
        <p:cxnSp>
          <p:nvCxnSpPr>
            <p:cNvPr id="7" name="Straight Connector 6"/>
            <p:cNvCxnSpPr/>
            <p:nvPr userDrawn="1"/>
          </p:nvCxnSpPr>
          <p:spPr bwMode="auto">
            <a:xfrm>
              <a:off x="1278731" y="8902241"/>
              <a:ext cx="0" cy="545222"/>
            </a:xfrm>
            <a:prstGeom prst="line">
              <a:avLst/>
            </a:prstGeom>
            <a:blipFill dpi="0" rotWithShape="0">
              <a:blip r:embed="rId4"/>
              <a:srcRect/>
              <a:tile tx="0" ty="0" sx="100000" sy="100000" flip="none" algn="tl"/>
            </a:blipFill>
            <a:ln w="25400" cap="flat" cmpd="sng" algn="ctr">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8" name="Title 1"/>
          <p:cNvSpPr>
            <a:spLocks noGrp="1"/>
          </p:cNvSpPr>
          <p:nvPr>
            <p:ph type="title"/>
          </p:nvPr>
        </p:nvSpPr>
        <p:spPr>
          <a:xfrm>
            <a:off x="440531" y="0"/>
            <a:ext cx="16459200" cy="1905000"/>
          </a:xfrm>
        </p:spPr>
        <p:txBody>
          <a:bodyPr/>
          <a:lstStyle>
            <a:lvl1pPr>
              <a:defRPr sz="5400"/>
            </a:lvl1pPr>
          </a:lstStyle>
          <a:p>
            <a:r>
              <a:rPr lang="en-US" dirty="0"/>
              <a:t>Click to edit Master title style</a:t>
            </a:r>
          </a:p>
        </p:txBody>
      </p:sp>
    </p:spTree>
    <p:extLst>
      <p:ext uri="{BB962C8B-B14F-4D97-AF65-F5344CB8AC3E}">
        <p14:creationId xmlns:p14="http://schemas.microsoft.com/office/powerpoint/2010/main" val="144656930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4643" y="2156785"/>
            <a:ext cx="7768288" cy="6377615"/>
          </a:xfrm>
        </p:spPr>
        <p:txBody>
          <a:bodyPr/>
          <a:lstStyle>
            <a:lvl1pPr>
              <a:spcBef>
                <a:spcPts val="600"/>
              </a:spcBef>
              <a:defRPr sz="4000">
                <a:solidFill>
                  <a:schemeClr val="tx1"/>
                </a:solidFill>
              </a:defRPr>
            </a:lvl1pPr>
            <a:lvl2pPr marL="1282958" indent="-571615">
              <a:spcBef>
                <a:spcPts val="600"/>
              </a:spcBef>
              <a:defRPr lang="en-US" sz="2800" kern="0" dirty="0" smtClean="0">
                <a:solidFill>
                  <a:schemeClr val="tx1"/>
                </a:solidFill>
                <a:latin typeface="+mn-lt"/>
                <a:ea typeface="MS PGothic" panose="020B0600070205080204" pitchFamily="34" charset="-128"/>
                <a:cs typeface="+mn-cs"/>
                <a:sym typeface="Akzidenz-Grotesk Pro Regular" pitchFamily="1" charset="0"/>
              </a:defRPr>
            </a:lvl2pPr>
            <a:lvl3pPr marL="1727546" indent="-571615">
              <a:spcBef>
                <a:spcPts val="600"/>
              </a:spcBef>
              <a:defRPr lang="en-US" sz="2400" dirty="0" smtClean="0">
                <a:solidFill>
                  <a:schemeClr val="tx1"/>
                </a:solidFill>
                <a:latin typeface="+mn-lt"/>
                <a:ea typeface="MS PGothic" panose="020B0600070205080204" pitchFamily="34" charset="-128"/>
                <a:cs typeface="+mn-cs"/>
                <a:sym typeface="Akzidenz-Grotesk Pro Regular" pitchFamily="1" charset="0"/>
              </a:defRPr>
            </a:lvl3pPr>
            <a:lvl4pPr>
              <a:spcBef>
                <a:spcPts val="600"/>
              </a:spcBef>
              <a:defRPr sz="2800"/>
            </a:lvl4pPr>
            <a:lvl5pPr>
              <a:spcBef>
                <a:spcPts val="600"/>
              </a:spcBef>
              <a:defRPr sz="2800"/>
            </a:lvl5pPr>
            <a:lvl6pPr>
              <a:defRPr sz="1800"/>
            </a:lvl6pPr>
            <a:lvl7pPr>
              <a:defRPr sz="1800"/>
            </a:lvl7pPr>
            <a:lvl8pPr>
              <a:defRPr sz="1800"/>
            </a:lvl8pPr>
            <a:lvl9pPr>
              <a:defRPr sz="1800"/>
            </a:lvl9pPr>
          </a:lstStyle>
          <a:p>
            <a:pPr>
              <a:buClr>
                <a:srgbClr val="FFC000"/>
              </a:buClr>
              <a:buFont typeface="Arial" panose="020B0604020202020204" pitchFamily="34" charset="0"/>
              <a:buChar char="►"/>
            </a:pPr>
            <a:r>
              <a:rPr lang="en-US" sz="4000" kern="0" dirty="0">
                <a:solidFill>
                  <a:schemeClr val="tx2"/>
                </a:solidFill>
              </a:rPr>
              <a:t>First Level</a:t>
            </a:r>
          </a:p>
          <a:p>
            <a:pPr marL="1282958" lvl="1" indent="-571615" algn="l" rtl="0" eaLnBrk="1" fontAlgn="base" hangingPunct="1">
              <a:spcBef>
                <a:spcPts val="1400"/>
              </a:spcBef>
              <a:spcAft>
                <a:spcPct val="0"/>
              </a:spcAft>
              <a:buClr>
                <a:srgbClr val="FFC000"/>
              </a:buClr>
              <a:buSzPct val="100000"/>
              <a:buFont typeface="Wingdings" panose="05000000000000000000" pitchFamily="2" charset="2"/>
              <a:buChar char="§"/>
            </a:pPr>
            <a:r>
              <a:rPr lang="en-US" dirty="0"/>
              <a:t>Second level</a:t>
            </a:r>
          </a:p>
          <a:p>
            <a:pPr marL="1727546" lvl="2" indent="-571615" algn="l" rtl="0" eaLnBrk="1" fontAlgn="base" hangingPunct="1">
              <a:spcBef>
                <a:spcPts val="1400"/>
              </a:spcBef>
              <a:spcAft>
                <a:spcPct val="0"/>
              </a:spcAft>
              <a:buClr>
                <a:srgbClr val="FFC000"/>
              </a:buClr>
              <a:buSzPct val="100000"/>
              <a:buFont typeface="Arial" panose="020B0604020202020204" pitchFamily="34" charset="0"/>
              <a:buChar char="•"/>
            </a:pPr>
            <a:r>
              <a:rPr lang="en-US" dirty="0"/>
              <a:t>Third level</a:t>
            </a:r>
          </a:p>
        </p:txBody>
      </p:sp>
      <p:sp>
        <p:nvSpPr>
          <p:cNvPr id="4" name="Content Placeholder 3"/>
          <p:cNvSpPr>
            <a:spLocks noGrp="1"/>
          </p:cNvSpPr>
          <p:nvPr>
            <p:ph sz="half" idx="2" hasCustomPrompt="1"/>
          </p:nvPr>
        </p:nvSpPr>
        <p:spPr>
          <a:xfrm>
            <a:off x="9127331" y="2156784"/>
            <a:ext cx="7772400" cy="6377615"/>
          </a:xfrm>
        </p:spPr>
        <p:txBody>
          <a:bodyPr/>
          <a:lstStyle>
            <a:lvl1pPr>
              <a:spcBef>
                <a:spcPts val="600"/>
              </a:spcBef>
              <a:defRPr sz="4000">
                <a:solidFill>
                  <a:schemeClr val="tx1"/>
                </a:solidFill>
              </a:defRPr>
            </a:lvl1pPr>
            <a:lvl2pPr marL="1282958" indent="-571615" algn="l" rtl="0" eaLnBrk="1" fontAlgn="base" hangingPunct="1">
              <a:spcBef>
                <a:spcPts val="1400"/>
              </a:spcBef>
              <a:spcAft>
                <a:spcPct val="0"/>
              </a:spcAft>
              <a:buClr>
                <a:srgbClr val="FFC000"/>
              </a:buClr>
              <a:buSzPct val="100000"/>
              <a:buFont typeface="Wingdings" panose="05000000000000000000" pitchFamily="2" charset="2"/>
              <a:buChar char="§"/>
              <a:defRPr sz="3600">
                <a:solidFill>
                  <a:schemeClr val="tx1"/>
                </a:solidFill>
              </a:defRPr>
            </a:lvl2pPr>
            <a:lvl3pPr marL="1727546" indent="-571615" algn="l" rtl="0" eaLnBrk="1" fontAlgn="base" hangingPunct="1">
              <a:spcBef>
                <a:spcPts val="1400"/>
              </a:spcBef>
              <a:spcAft>
                <a:spcPct val="0"/>
              </a:spcAft>
              <a:buClr>
                <a:srgbClr val="FFC000"/>
              </a:buClr>
              <a:buSzPct val="100000"/>
              <a:buFont typeface="Arial" panose="020B0604020202020204" pitchFamily="34" charset="0"/>
              <a:buChar char="•"/>
              <a:defRPr sz="3200">
                <a:solidFill>
                  <a:schemeClr val="tx1"/>
                </a:solidFill>
              </a:defRPr>
            </a:lvl3pPr>
            <a:lvl4pPr>
              <a:spcBef>
                <a:spcPts val="600"/>
              </a:spcBef>
              <a:defRPr sz="2800"/>
            </a:lvl4pPr>
            <a:lvl5pPr>
              <a:spcBef>
                <a:spcPts val="600"/>
              </a:spcBef>
              <a:defRPr sz="2800"/>
            </a:lvl5pPr>
            <a:lvl6pPr>
              <a:defRPr sz="1800"/>
            </a:lvl6pPr>
            <a:lvl7pPr>
              <a:defRPr sz="1800"/>
            </a:lvl7pPr>
            <a:lvl8pPr>
              <a:defRPr sz="1800"/>
            </a:lvl8pPr>
            <a:lvl9pPr>
              <a:defRPr sz="1800"/>
            </a:lvl9pPr>
          </a:lstStyle>
          <a:p>
            <a:pPr>
              <a:buClr>
                <a:srgbClr val="FFC000"/>
              </a:buClr>
              <a:buFont typeface="Arial" panose="020B0604020202020204" pitchFamily="34" charset="0"/>
              <a:buChar char="►"/>
            </a:pPr>
            <a:r>
              <a:rPr lang="en-US" sz="4000" kern="0" dirty="0">
                <a:solidFill>
                  <a:schemeClr val="tx2"/>
                </a:solidFill>
              </a:rPr>
              <a:t>First Level</a:t>
            </a:r>
          </a:p>
          <a:p>
            <a:pPr marL="1282958" lvl="1" indent="-571615" algn="l" rtl="0" eaLnBrk="1" fontAlgn="base" hangingPunct="1">
              <a:spcBef>
                <a:spcPts val="1400"/>
              </a:spcBef>
              <a:spcAft>
                <a:spcPct val="0"/>
              </a:spcAft>
              <a:buClr>
                <a:srgbClr val="FFC000"/>
              </a:buClr>
              <a:buSzPct val="100000"/>
              <a:buFont typeface="Wingdings" panose="05000000000000000000" pitchFamily="2" charset="2"/>
              <a:buChar char="§"/>
            </a:pPr>
            <a:r>
              <a:rPr lang="en-US" dirty="0"/>
              <a:t>Second level</a:t>
            </a:r>
          </a:p>
          <a:p>
            <a:pPr marL="1727546" lvl="2" indent="-571615" algn="l" rtl="0" eaLnBrk="1" fontAlgn="base" hangingPunct="1">
              <a:spcBef>
                <a:spcPts val="1400"/>
              </a:spcBef>
              <a:spcAft>
                <a:spcPct val="0"/>
              </a:spcAft>
              <a:buClr>
                <a:srgbClr val="FFC000"/>
              </a:buClr>
              <a:buSzPct val="100000"/>
              <a:buFont typeface="Arial" panose="020B0604020202020204" pitchFamily="34" charset="0"/>
              <a:buChar char="•"/>
            </a:pPr>
            <a:r>
              <a:rPr lang="en-US" dirty="0"/>
              <a:t>Third level</a:t>
            </a:r>
          </a:p>
        </p:txBody>
      </p:sp>
      <p:grpSp>
        <p:nvGrpSpPr>
          <p:cNvPr id="5" name="Group 4"/>
          <p:cNvGrpSpPr/>
          <p:nvPr userDrawn="1"/>
        </p:nvGrpSpPr>
        <p:grpSpPr>
          <a:xfrm>
            <a:off x="440531" y="8743424"/>
            <a:ext cx="2590800" cy="933976"/>
            <a:chOff x="288131" y="8707864"/>
            <a:chExt cx="2590800" cy="933976"/>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131" y="8836156"/>
              <a:ext cx="702393" cy="67739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87870" y="8707864"/>
              <a:ext cx="1591061" cy="933976"/>
            </a:xfrm>
            <a:prstGeom prst="rect">
              <a:avLst/>
            </a:prstGeom>
          </p:spPr>
        </p:pic>
        <p:cxnSp>
          <p:nvCxnSpPr>
            <p:cNvPr id="8" name="Straight Connector 7"/>
            <p:cNvCxnSpPr/>
            <p:nvPr userDrawn="1"/>
          </p:nvCxnSpPr>
          <p:spPr bwMode="auto">
            <a:xfrm>
              <a:off x="1278731" y="8902241"/>
              <a:ext cx="0" cy="545222"/>
            </a:xfrm>
            <a:prstGeom prst="line">
              <a:avLst/>
            </a:prstGeom>
            <a:blipFill dpi="0" rotWithShape="0">
              <a:blip r:embed="rId4"/>
              <a:srcRect/>
              <a:tile tx="0" ty="0" sx="100000" sy="100000" flip="none" algn="tl"/>
            </a:blipFill>
            <a:ln w="25400" cap="flat" cmpd="sng" algn="ctr">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9" name="Title 1"/>
          <p:cNvSpPr>
            <a:spLocks noGrp="1"/>
          </p:cNvSpPr>
          <p:nvPr>
            <p:ph type="title"/>
          </p:nvPr>
        </p:nvSpPr>
        <p:spPr>
          <a:xfrm>
            <a:off x="440531" y="0"/>
            <a:ext cx="16459200" cy="1905000"/>
          </a:xfrm>
        </p:spPr>
        <p:txBody>
          <a:bodyPr/>
          <a:lstStyle>
            <a:lvl1pPr>
              <a:defRPr sz="5400"/>
            </a:lvl1pPr>
          </a:lstStyle>
          <a:p>
            <a:r>
              <a:rPr lang="en-US" dirty="0"/>
              <a:t>Click to edit Master title style</a:t>
            </a:r>
          </a:p>
        </p:txBody>
      </p:sp>
    </p:spTree>
    <p:extLst>
      <p:ext uri="{BB962C8B-B14F-4D97-AF65-F5344CB8AC3E}">
        <p14:creationId xmlns:p14="http://schemas.microsoft.com/office/powerpoint/2010/main" val="16239660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5177" y="2133599"/>
            <a:ext cx="7300554" cy="909637"/>
          </a:xfrm>
        </p:spPr>
        <p:txBody>
          <a:bodyPr anchor="b"/>
          <a:lstStyle>
            <a:lvl1pPr marL="0" indent="0">
              <a:buNone/>
              <a:defRPr sz="4400" b="1">
                <a:solidFill>
                  <a:schemeClr val="accent1"/>
                </a:solidFill>
              </a:defRPr>
            </a:lvl1pPr>
            <a:lvl2pPr marL="457292" indent="0">
              <a:buNone/>
              <a:defRPr sz="2000" b="1"/>
            </a:lvl2pPr>
            <a:lvl3pPr marL="914584" indent="0">
              <a:buNone/>
              <a:defRPr sz="1800" b="1"/>
            </a:lvl3pPr>
            <a:lvl4pPr marL="1371875" indent="0">
              <a:buNone/>
              <a:defRPr sz="1600" b="1"/>
            </a:lvl4pPr>
            <a:lvl5pPr marL="1829167" indent="0">
              <a:buNone/>
              <a:defRPr sz="1600" b="1"/>
            </a:lvl5pPr>
            <a:lvl6pPr marL="2286456" indent="0">
              <a:buNone/>
              <a:defRPr sz="1600" b="1"/>
            </a:lvl6pPr>
            <a:lvl7pPr marL="2743751" indent="0">
              <a:buNone/>
              <a:defRPr sz="1600" b="1"/>
            </a:lvl7pPr>
            <a:lvl8pPr marL="3201040" indent="0">
              <a:buNone/>
              <a:defRPr sz="1600" b="1"/>
            </a:lvl8pPr>
            <a:lvl9pPr marL="3658332"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455176" y="3168650"/>
            <a:ext cx="7300555" cy="5365750"/>
          </a:xfrm>
        </p:spPr>
        <p:txBody>
          <a:bodyPr/>
          <a:lstStyle>
            <a:lvl1pPr>
              <a:defRPr sz="4000">
                <a:solidFill>
                  <a:schemeClr val="tx1"/>
                </a:solidFill>
              </a:defRPr>
            </a:lvl1pPr>
            <a:lvl2pPr marL="1282958" indent="-571615" algn="l" rtl="0" eaLnBrk="1" fontAlgn="base" hangingPunct="1">
              <a:spcBef>
                <a:spcPts val="1400"/>
              </a:spcBef>
              <a:spcAft>
                <a:spcPct val="0"/>
              </a:spcAft>
              <a:buClr>
                <a:srgbClr val="FFC000"/>
              </a:buClr>
              <a:buSzPct val="100000"/>
              <a:buFont typeface="Wingdings" panose="05000000000000000000" pitchFamily="2" charset="2"/>
              <a:buChar char="§"/>
              <a:defRPr sz="3600">
                <a:solidFill>
                  <a:schemeClr val="tx1"/>
                </a:solidFill>
              </a:defRPr>
            </a:lvl2pPr>
            <a:lvl3pPr marL="1727546" indent="-571615" algn="l" rtl="0" eaLnBrk="1" fontAlgn="base" hangingPunct="1">
              <a:spcBef>
                <a:spcPts val="1400"/>
              </a:spcBef>
              <a:spcAft>
                <a:spcPct val="0"/>
              </a:spcAft>
              <a:buClr>
                <a:srgbClr val="FFC000"/>
              </a:buClr>
              <a:buSzPct val="100000"/>
              <a:buFont typeface="Arial" panose="020B0604020202020204" pitchFamily="34" charset="0"/>
              <a:buChar char="•"/>
              <a:defRPr sz="3200">
                <a:solidFill>
                  <a:schemeClr val="tx1"/>
                </a:solidFill>
              </a:defRPr>
            </a:lvl3pPr>
            <a:lvl4pPr>
              <a:defRPr sz="2800"/>
            </a:lvl4pPr>
            <a:lvl5pPr>
              <a:defRPr sz="2800"/>
            </a:lvl5pPr>
            <a:lvl6pPr>
              <a:defRPr sz="1600"/>
            </a:lvl6pPr>
            <a:lvl7pPr>
              <a:defRPr sz="1600"/>
            </a:lvl7pPr>
            <a:lvl8pPr>
              <a:defRPr sz="1600"/>
            </a:lvl8pPr>
            <a:lvl9pPr>
              <a:defRPr sz="1600"/>
            </a:lvl9pPr>
          </a:lstStyle>
          <a:p>
            <a:pPr>
              <a:buClr>
                <a:srgbClr val="FFC000"/>
              </a:buClr>
              <a:buFont typeface="Arial" panose="020B0604020202020204" pitchFamily="34" charset="0"/>
              <a:buChar char="►"/>
            </a:pPr>
            <a:r>
              <a:rPr lang="en-US" sz="4000" kern="0" dirty="0">
                <a:solidFill>
                  <a:schemeClr val="tx2"/>
                </a:solidFill>
              </a:rPr>
              <a:t>First Level</a:t>
            </a:r>
          </a:p>
          <a:p>
            <a:pPr marL="1282958" lvl="1" indent="-571615" algn="l" rtl="0" eaLnBrk="1" fontAlgn="base" hangingPunct="1">
              <a:spcBef>
                <a:spcPts val="1400"/>
              </a:spcBef>
              <a:spcAft>
                <a:spcPct val="0"/>
              </a:spcAft>
              <a:buClr>
                <a:srgbClr val="FFC000"/>
              </a:buClr>
              <a:buSzPct val="100000"/>
              <a:buFont typeface="Wingdings" panose="05000000000000000000" pitchFamily="2" charset="2"/>
              <a:buChar char="§"/>
            </a:pPr>
            <a:r>
              <a:rPr lang="en-US" dirty="0"/>
              <a:t>Second level</a:t>
            </a:r>
          </a:p>
          <a:p>
            <a:pPr marL="1727546" lvl="2" indent="-571615" algn="l" rtl="0" eaLnBrk="1" fontAlgn="base" hangingPunct="1">
              <a:spcBef>
                <a:spcPts val="1400"/>
              </a:spcBef>
              <a:spcAft>
                <a:spcPct val="0"/>
              </a:spcAft>
              <a:buClr>
                <a:srgbClr val="FFC000"/>
              </a:buClr>
              <a:buSzPct val="100000"/>
              <a:buFont typeface="Arial" panose="020B0604020202020204" pitchFamily="34" charset="0"/>
              <a:buChar char="•"/>
            </a:pPr>
            <a:r>
              <a:rPr lang="en-US" dirty="0"/>
              <a:t>Third level</a:t>
            </a:r>
          </a:p>
        </p:txBody>
      </p:sp>
      <p:sp>
        <p:nvSpPr>
          <p:cNvPr id="5" name="Text Placeholder 4"/>
          <p:cNvSpPr>
            <a:spLocks noGrp="1"/>
          </p:cNvSpPr>
          <p:nvPr>
            <p:ph type="body" sz="quarter" idx="3"/>
          </p:nvPr>
        </p:nvSpPr>
        <p:spPr>
          <a:xfrm>
            <a:off x="8670131" y="2138363"/>
            <a:ext cx="7315200" cy="909637"/>
          </a:xfrm>
        </p:spPr>
        <p:txBody>
          <a:bodyPr anchor="b"/>
          <a:lstStyle>
            <a:lvl1pPr marL="0" indent="0">
              <a:buNone/>
              <a:defRPr sz="4400" b="1">
                <a:solidFill>
                  <a:schemeClr val="accent1"/>
                </a:solidFill>
              </a:defRPr>
            </a:lvl1pPr>
            <a:lvl2pPr marL="457292" indent="0">
              <a:buNone/>
              <a:defRPr sz="2000" b="1"/>
            </a:lvl2pPr>
            <a:lvl3pPr marL="914584" indent="0">
              <a:buNone/>
              <a:defRPr sz="1800" b="1"/>
            </a:lvl3pPr>
            <a:lvl4pPr marL="1371875" indent="0">
              <a:buNone/>
              <a:defRPr sz="1600" b="1"/>
            </a:lvl4pPr>
            <a:lvl5pPr marL="1829167" indent="0">
              <a:buNone/>
              <a:defRPr sz="1600" b="1"/>
            </a:lvl5pPr>
            <a:lvl6pPr marL="2286456" indent="0">
              <a:buNone/>
              <a:defRPr sz="1600" b="1"/>
            </a:lvl6pPr>
            <a:lvl7pPr marL="2743751" indent="0">
              <a:buNone/>
              <a:defRPr sz="1600" b="1"/>
            </a:lvl7pPr>
            <a:lvl8pPr marL="3201040" indent="0">
              <a:buNone/>
              <a:defRPr sz="1600" b="1"/>
            </a:lvl8pPr>
            <a:lvl9pPr marL="3658332" indent="0">
              <a:buNone/>
              <a:defRPr sz="1600" b="1"/>
            </a:lvl9pPr>
          </a:lstStyle>
          <a:p>
            <a:pPr lvl="0"/>
            <a:r>
              <a:rPr lang="en-US" dirty="0"/>
              <a:t>Edit Master text styles</a:t>
            </a:r>
          </a:p>
        </p:txBody>
      </p:sp>
      <p:sp>
        <p:nvSpPr>
          <p:cNvPr id="6" name="Content Placeholder 5"/>
          <p:cNvSpPr>
            <a:spLocks noGrp="1"/>
          </p:cNvSpPr>
          <p:nvPr>
            <p:ph sz="quarter" idx="4" hasCustomPrompt="1"/>
          </p:nvPr>
        </p:nvSpPr>
        <p:spPr>
          <a:xfrm>
            <a:off x="8670131" y="3188398"/>
            <a:ext cx="7315200" cy="5346002"/>
          </a:xfrm>
        </p:spPr>
        <p:txBody>
          <a:bodyPr/>
          <a:lstStyle>
            <a:lvl1pPr>
              <a:defRPr sz="4000">
                <a:solidFill>
                  <a:schemeClr val="tx1"/>
                </a:solidFill>
              </a:defRPr>
            </a:lvl1pPr>
            <a:lvl2pPr marL="1282958" indent="-571615" algn="l" rtl="0" eaLnBrk="1" fontAlgn="base" hangingPunct="1">
              <a:spcBef>
                <a:spcPts val="1400"/>
              </a:spcBef>
              <a:spcAft>
                <a:spcPct val="0"/>
              </a:spcAft>
              <a:buClr>
                <a:srgbClr val="FFC000"/>
              </a:buClr>
              <a:buSzPct val="100000"/>
              <a:buFont typeface="Wingdings" panose="05000000000000000000" pitchFamily="2" charset="2"/>
              <a:buChar char="§"/>
              <a:defRPr sz="3600">
                <a:solidFill>
                  <a:schemeClr val="tx1"/>
                </a:solidFill>
              </a:defRPr>
            </a:lvl2pPr>
            <a:lvl3pPr marL="1727546" indent="-571615" algn="l" rtl="0" eaLnBrk="1" fontAlgn="base" hangingPunct="1">
              <a:spcBef>
                <a:spcPts val="1400"/>
              </a:spcBef>
              <a:spcAft>
                <a:spcPct val="0"/>
              </a:spcAft>
              <a:buClr>
                <a:srgbClr val="FFC000"/>
              </a:buClr>
              <a:buSzPct val="100000"/>
              <a:buFont typeface="Arial" panose="020B0604020202020204" pitchFamily="34" charset="0"/>
              <a:buChar char="•"/>
              <a:defRPr sz="3200">
                <a:solidFill>
                  <a:schemeClr val="tx1"/>
                </a:solidFill>
              </a:defRPr>
            </a:lvl3pPr>
            <a:lvl4pPr>
              <a:defRPr sz="2800"/>
            </a:lvl4pPr>
            <a:lvl5pPr>
              <a:defRPr sz="2800"/>
            </a:lvl5pPr>
            <a:lvl6pPr>
              <a:defRPr sz="1600"/>
            </a:lvl6pPr>
            <a:lvl7pPr>
              <a:defRPr sz="1600"/>
            </a:lvl7pPr>
            <a:lvl8pPr>
              <a:defRPr sz="1600"/>
            </a:lvl8pPr>
            <a:lvl9pPr>
              <a:defRPr sz="1600"/>
            </a:lvl9pPr>
          </a:lstStyle>
          <a:p>
            <a:pPr>
              <a:buClr>
                <a:srgbClr val="FFC000"/>
              </a:buClr>
              <a:buFont typeface="Arial" panose="020B0604020202020204" pitchFamily="34" charset="0"/>
              <a:buChar char="►"/>
            </a:pPr>
            <a:r>
              <a:rPr lang="en-US" sz="4000" kern="0" dirty="0">
                <a:solidFill>
                  <a:schemeClr val="tx2"/>
                </a:solidFill>
              </a:rPr>
              <a:t>First Level</a:t>
            </a:r>
          </a:p>
          <a:p>
            <a:pPr marL="1282958" lvl="1" indent="-571615" algn="l" rtl="0" eaLnBrk="1" fontAlgn="base" hangingPunct="1">
              <a:spcBef>
                <a:spcPts val="1400"/>
              </a:spcBef>
              <a:spcAft>
                <a:spcPct val="0"/>
              </a:spcAft>
              <a:buClr>
                <a:srgbClr val="FFC000"/>
              </a:buClr>
              <a:buSzPct val="100000"/>
              <a:buFont typeface="Wingdings" panose="05000000000000000000" pitchFamily="2" charset="2"/>
              <a:buChar char="§"/>
            </a:pPr>
            <a:r>
              <a:rPr lang="en-US" dirty="0"/>
              <a:t>Second level</a:t>
            </a:r>
          </a:p>
          <a:p>
            <a:pPr marL="1727546" lvl="2" indent="-571615" algn="l" rtl="0" eaLnBrk="1" fontAlgn="base" hangingPunct="1">
              <a:spcBef>
                <a:spcPts val="1400"/>
              </a:spcBef>
              <a:spcAft>
                <a:spcPct val="0"/>
              </a:spcAft>
              <a:buClr>
                <a:srgbClr val="FFC000"/>
              </a:buClr>
              <a:buSzPct val="100000"/>
              <a:buFont typeface="Arial" panose="020B0604020202020204" pitchFamily="34" charset="0"/>
              <a:buChar char="•"/>
            </a:pPr>
            <a:r>
              <a:rPr lang="en-US" dirty="0"/>
              <a:t>Third level</a:t>
            </a:r>
          </a:p>
        </p:txBody>
      </p:sp>
      <p:grpSp>
        <p:nvGrpSpPr>
          <p:cNvPr id="7" name="Group 6"/>
          <p:cNvGrpSpPr/>
          <p:nvPr userDrawn="1"/>
        </p:nvGrpSpPr>
        <p:grpSpPr>
          <a:xfrm>
            <a:off x="440531" y="8743424"/>
            <a:ext cx="2590800" cy="933976"/>
            <a:chOff x="288131" y="8707864"/>
            <a:chExt cx="2590800" cy="933976"/>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131" y="8836156"/>
              <a:ext cx="702393" cy="67739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87870" y="8707864"/>
              <a:ext cx="1591061" cy="933976"/>
            </a:xfrm>
            <a:prstGeom prst="rect">
              <a:avLst/>
            </a:prstGeom>
          </p:spPr>
        </p:pic>
        <p:cxnSp>
          <p:nvCxnSpPr>
            <p:cNvPr id="10" name="Straight Connector 9"/>
            <p:cNvCxnSpPr/>
            <p:nvPr userDrawn="1"/>
          </p:nvCxnSpPr>
          <p:spPr bwMode="auto">
            <a:xfrm>
              <a:off x="1278731" y="8902241"/>
              <a:ext cx="0" cy="545222"/>
            </a:xfrm>
            <a:prstGeom prst="line">
              <a:avLst/>
            </a:prstGeom>
            <a:blipFill dpi="0" rotWithShape="0">
              <a:blip r:embed="rId4"/>
              <a:srcRect/>
              <a:tile tx="0" ty="0" sx="100000" sy="100000" flip="none" algn="tl"/>
            </a:blipFill>
            <a:ln w="25400" cap="flat" cmpd="sng" algn="ctr">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11" name="Title 1"/>
          <p:cNvSpPr>
            <a:spLocks noGrp="1"/>
          </p:cNvSpPr>
          <p:nvPr>
            <p:ph type="title"/>
          </p:nvPr>
        </p:nvSpPr>
        <p:spPr>
          <a:xfrm>
            <a:off x="440531" y="0"/>
            <a:ext cx="16459200" cy="1905000"/>
          </a:xfrm>
        </p:spPr>
        <p:txBody>
          <a:bodyPr/>
          <a:lstStyle>
            <a:lvl1pPr>
              <a:defRPr sz="5400"/>
            </a:lvl1pPr>
          </a:lstStyle>
          <a:p>
            <a:r>
              <a:rPr lang="en-US"/>
              <a:t>Click to edit Master title style</a:t>
            </a:r>
            <a:endParaRPr lang="en-US" dirty="0"/>
          </a:p>
        </p:txBody>
      </p:sp>
    </p:spTree>
    <p:extLst>
      <p:ext uri="{BB962C8B-B14F-4D97-AF65-F5344CB8AC3E}">
        <p14:creationId xmlns:p14="http://schemas.microsoft.com/office/powerpoint/2010/main" val="7671285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0531" y="0"/>
            <a:ext cx="16459200" cy="1905000"/>
          </a:xfrm>
        </p:spPr>
        <p:txBody>
          <a:bodyPr/>
          <a:lstStyle>
            <a:lvl1pPr>
              <a:defRPr sz="5400"/>
            </a:lvl1pPr>
          </a:lstStyle>
          <a:p>
            <a:r>
              <a:rPr lang="en-US"/>
              <a:t>Click to edit Master title style</a:t>
            </a:r>
            <a:endParaRPr lang="en-US" dirty="0"/>
          </a:p>
        </p:txBody>
      </p:sp>
      <p:grpSp>
        <p:nvGrpSpPr>
          <p:cNvPr id="3" name="Group 2"/>
          <p:cNvGrpSpPr/>
          <p:nvPr userDrawn="1"/>
        </p:nvGrpSpPr>
        <p:grpSpPr>
          <a:xfrm>
            <a:off x="440531" y="8743424"/>
            <a:ext cx="2590800" cy="933976"/>
            <a:chOff x="288131" y="8707864"/>
            <a:chExt cx="2590800" cy="933976"/>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131" y="8836156"/>
              <a:ext cx="702393" cy="677393"/>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87870" y="8707864"/>
              <a:ext cx="1591061" cy="933976"/>
            </a:xfrm>
            <a:prstGeom prst="rect">
              <a:avLst/>
            </a:prstGeom>
          </p:spPr>
        </p:pic>
        <p:cxnSp>
          <p:nvCxnSpPr>
            <p:cNvPr id="6" name="Straight Connector 5"/>
            <p:cNvCxnSpPr/>
            <p:nvPr userDrawn="1"/>
          </p:nvCxnSpPr>
          <p:spPr bwMode="auto">
            <a:xfrm>
              <a:off x="1278731" y="8902241"/>
              <a:ext cx="0" cy="545222"/>
            </a:xfrm>
            <a:prstGeom prst="line">
              <a:avLst/>
            </a:prstGeom>
            <a:blipFill dpi="0" rotWithShape="0">
              <a:blip r:embed="rId4"/>
              <a:srcRect/>
              <a:tile tx="0" ty="0" sx="100000" sy="100000" flip="none" algn="tl"/>
            </a:blipFill>
            <a:ln w="25400" cap="flat" cmpd="sng" algn="ctr">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326079695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7161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5472" y="0"/>
            <a:ext cx="11811257" cy="1905000"/>
          </a:xfrm>
        </p:spPr>
        <p:txBody>
          <a:bodyPr/>
          <a:lstStyle>
            <a:lvl1pPr>
              <a:defRPr sz="5400"/>
            </a:lvl1pPr>
          </a:lstStyle>
          <a:p>
            <a:r>
              <a:rPr lang="en-US" dirty="0"/>
              <a:t>Click to edit Master title style</a:t>
            </a:r>
          </a:p>
        </p:txBody>
      </p:sp>
      <p:sp>
        <p:nvSpPr>
          <p:cNvPr id="3" name="Rectangle 2"/>
          <p:cNvSpPr/>
          <p:nvPr userDrawn="1"/>
        </p:nvSpPr>
        <p:spPr bwMode="auto">
          <a:xfrm flipH="1">
            <a:off x="11946730" y="0"/>
            <a:ext cx="5393531" cy="9753600"/>
          </a:xfrm>
          <a:prstGeom prst="rect">
            <a:avLst/>
          </a:prstGeom>
          <a:solidFill>
            <a:schemeClr val="tx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rPr>
              <a:t>No Content</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54135"/>
          <a:stretch/>
        </p:blipFill>
        <p:spPr>
          <a:xfrm>
            <a:off x="11946731" y="2136958"/>
            <a:ext cx="5579268" cy="7616643"/>
          </a:xfrm>
          <a:prstGeom prst="rect">
            <a:avLst/>
          </a:prstGeom>
        </p:spPr>
      </p:pic>
      <p:grpSp>
        <p:nvGrpSpPr>
          <p:cNvPr id="5" name="Group 4"/>
          <p:cNvGrpSpPr/>
          <p:nvPr userDrawn="1"/>
        </p:nvGrpSpPr>
        <p:grpSpPr>
          <a:xfrm>
            <a:off x="440531" y="8743424"/>
            <a:ext cx="2590800" cy="933976"/>
            <a:chOff x="288131" y="8707864"/>
            <a:chExt cx="2590800" cy="933976"/>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8131" y="8836156"/>
              <a:ext cx="702393" cy="677393"/>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87870" y="8707864"/>
              <a:ext cx="1591061" cy="933976"/>
            </a:xfrm>
            <a:prstGeom prst="rect">
              <a:avLst/>
            </a:prstGeom>
          </p:spPr>
        </p:pic>
        <p:cxnSp>
          <p:nvCxnSpPr>
            <p:cNvPr id="8" name="Straight Connector 7"/>
            <p:cNvCxnSpPr/>
            <p:nvPr userDrawn="1"/>
          </p:nvCxnSpPr>
          <p:spPr bwMode="auto">
            <a:xfrm>
              <a:off x="1278731" y="8902241"/>
              <a:ext cx="0" cy="545222"/>
            </a:xfrm>
            <a:prstGeom prst="line">
              <a:avLst/>
            </a:prstGeom>
            <a:blipFill dpi="0" rotWithShape="0">
              <a:blip r:embed="rId5"/>
              <a:srcRect/>
              <a:tile tx="0" ty="0" sx="100000" sy="100000" flip="none" algn="tl"/>
            </a:blipFill>
            <a:ln w="25400" cap="flat" cmpd="sng" algn="ctr">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108569704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0404" y="866988"/>
            <a:ext cx="12339893" cy="4551680"/>
          </a:xfrm>
        </p:spPr>
        <p:txBody>
          <a:bodyPr anchor="b">
            <a:normAutofit/>
          </a:bodyPr>
          <a:lstStyle>
            <a:lvl1pPr algn="ctr">
              <a:defRPr sz="6827">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2490404" y="5527040"/>
            <a:ext cx="12339893" cy="2709333"/>
          </a:xfrm>
        </p:spPr>
        <p:txBody>
          <a:bodyPr anchor="t">
            <a:normAutofit/>
          </a:bodyPr>
          <a:lstStyle>
            <a:lvl1pPr marL="0" indent="0" algn="ctr">
              <a:buNone/>
              <a:defRPr sz="2987">
                <a:solidFill>
                  <a:schemeClr val="tx1"/>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09105075"/>
      </p:ext>
    </p:extLst>
  </p:cSld>
  <p:clrMapOvr>
    <a:masterClrMapping/>
  </p:clrMapOvr>
  <p:transition spd="slow">
    <p:pull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2000">
              <a:schemeClr val="bg1"/>
            </a:gs>
            <a:gs pos="97000">
              <a:srgbClr val="CCCCCC">
                <a:alpha val="60000"/>
                <a:lumMod val="50000"/>
                <a:lumOff val="5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35472" y="0"/>
            <a:ext cx="12801860" cy="1905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dirty="0">
                <a:sym typeface="Akzidenz-Grotesk Pro Bold" charset="0"/>
              </a:rPr>
              <a:t>Click to edit Master title style</a:t>
            </a:r>
          </a:p>
        </p:txBody>
      </p:sp>
      <p:sp>
        <p:nvSpPr>
          <p:cNvPr id="1026" name="Rectangle 2"/>
          <p:cNvSpPr>
            <a:spLocks noGrp="1" noChangeArrowheads="1"/>
          </p:cNvSpPr>
          <p:nvPr>
            <p:ph type="body" idx="1"/>
          </p:nvPr>
        </p:nvSpPr>
        <p:spPr bwMode="auto">
          <a:xfrm>
            <a:off x="135472" y="1981200"/>
            <a:ext cx="12801860" cy="7696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a:buClr>
                <a:srgbClr val="FFC000"/>
              </a:buClr>
              <a:buFont typeface="Arial" panose="020B0604020202020204" pitchFamily="34" charset="0"/>
              <a:buChar char="►"/>
            </a:pPr>
            <a:r>
              <a:rPr lang="en-US" sz="4000" kern="0" dirty="0">
                <a:solidFill>
                  <a:schemeClr val="tx2"/>
                </a:solidFill>
              </a:rPr>
              <a:t>First Level</a:t>
            </a:r>
          </a:p>
          <a:p>
            <a:pPr marL="1282958" lvl="1" indent="-571615" algn="l" rtl="0" eaLnBrk="1" fontAlgn="base" hangingPunct="1">
              <a:spcBef>
                <a:spcPts val="1400"/>
              </a:spcBef>
              <a:spcAft>
                <a:spcPct val="0"/>
              </a:spcAft>
              <a:buClr>
                <a:srgbClr val="FFC000"/>
              </a:buClr>
              <a:buSzPct val="100000"/>
              <a:buFont typeface="Wingdings" panose="05000000000000000000" pitchFamily="2" charset="2"/>
              <a:buChar char="§"/>
            </a:pPr>
            <a:r>
              <a:rPr lang="en-US" dirty="0"/>
              <a:t>Second level</a:t>
            </a:r>
          </a:p>
          <a:p>
            <a:pPr marL="1727546" lvl="2" indent="-571615" algn="l" rtl="0" eaLnBrk="1" fontAlgn="base" hangingPunct="1">
              <a:spcBef>
                <a:spcPts val="1400"/>
              </a:spcBef>
              <a:spcAft>
                <a:spcPct val="0"/>
              </a:spcAft>
              <a:buClr>
                <a:srgbClr val="FFC000"/>
              </a:buClr>
              <a:buSzPct val="100000"/>
              <a:buFont typeface="Arial" panose="020B0604020202020204" pitchFamily="34" charset="0"/>
              <a:buChar char="•"/>
            </a:pPr>
            <a:r>
              <a:rPr lang="en-US" dirty="0"/>
              <a:t>Third level</a:t>
            </a:r>
          </a:p>
        </p:txBody>
      </p:sp>
    </p:spTree>
  </p:cSld>
  <p:clrMap bg1="lt1" tx1="dk1" bg2="lt2" tx2="dk2" accent1="accent1" accent2="accent2" accent3="accent3" accent4="accent4" accent5="accent5" accent6="accent6" hlink="hlink" folHlink="folHlink"/>
  <p:sldLayoutIdLst>
    <p:sldLayoutId id="2147483662" r:id="rId1"/>
    <p:sldLayoutId id="2147483670" r:id="rId2"/>
    <p:sldLayoutId id="2147483671" r:id="rId3"/>
    <p:sldLayoutId id="2147483672" r:id="rId4"/>
    <p:sldLayoutId id="2147483674" r:id="rId5"/>
    <p:sldLayoutId id="2147483667" r:id="rId6"/>
    <p:sldLayoutId id="2147483668" r:id="rId7"/>
    <p:sldLayoutId id="2147483669" r:id="rId8"/>
  </p:sldLayoutIdLst>
  <p:transition/>
  <p:txStyles>
    <p:titleStyle>
      <a:lvl1pPr algn="l" rtl="0" eaLnBrk="1" fontAlgn="base" hangingPunct="1">
        <a:spcBef>
          <a:spcPct val="0"/>
        </a:spcBef>
        <a:spcAft>
          <a:spcPct val="0"/>
        </a:spcAft>
        <a:defRPr sz="6600">
          <a:solidFill>
            <a:schemeClr val="tx2"/>
          </a:solidFill>
          <a:effectLst>
            <a:outerShdw blurRad="50800" dist="25400" dir="2700000" algn="tl" rotWithShape="0">
              <a:prstClr val="black">
                <a:alpha val="41000"/>
              </a:prstClr>
            </a:outerShdw>
          </a:effectLst>
          <a:latin typeface="Arial"/>
          <a:ea typeface="MS PGothic" panose="020B0600070205080204" pitchFamily="34" charset="-128"/>
          <a:cs typeface="+mj-cs"/>
          <a:sym typeface="Akzidenz-Grotesk Pro Bold" pitchFamily="1" charset="0"/>
        </a:defRPr>
      </a:lvl1pPr>
      <a:lvl2pPr algn="l" rtl="0" eaLnBrk="1" fontAlgn="base" hangingPunct="1">
        <a:spcBef>
          <a:spcPct val="0"/>
        </a:spcBef>
        <a:spcAft>
          <a:spcPct val="0"/>
        </a:spcAft>
        <a:defRPr sz="8402">
          <a:solidFill>
            <a:srgbClr val="FFB310"/>
          </a:solidFill>
          <a:latin typeface="Arial" panose="020B0604020202020204" pitchFamily="34" charset="0"/>
          <a:ea typeface="MS PGothic" panose="020B0600070205080204" pitchFamily="34" charset="-128"/>
          <a:cs typeface="ヒラギノ角ゴ ProN W6" charset="0"/>
          <a:sym typeface="Akzidenz-Grotesk Pro Bold" pitchFamily="1" charset="0"/>
        </a:defRPr>
      </a:lvl2pPr>
      <a:lvl3pPr algn="l" rtl="0" eaLnBrk="1" fontAlgn="base" hangingPunct="1">
        <a:spcBef>
          <a:spcPct val="0"/>
        </a:spcBef>
        <a:spcAft>
          <a:spcPct val="0"/>
        </a:spcAft>
        <a:defRPr sz="8402">
          <a:solidFill>
            <a:srgbClr val="FFB310"/>
          </a:solidFill>
          <a:latin typeface="Arial" panose="020B0604020202020204" pitchFamily="34" charset="0"/>
          <a:ea typeface="MS PGothic" panose="020B0600070205080204" pitchFamily="34" charset="-128"/>
          <a:cs typeface="ヒラギノ角ゴ ProN W6" charset="0"/>
          <a:sym typeface="Akzidenz-Grotesk Pro Bold" pitchFamily="1" charset="0"/>
        </a:defRPr>
      </a:lvl3pPr>
      <a:lvl4pPr algn="l" rtl="0" eaLnBrk="1" fontAlgn="base" hangingPunct="1">
        <a:spcBef>
          <a:spcPct val="0"/>
        </a:spcBef>
        <a:spcAft>
          <a:spcPct val="0"/>
        </a:spcAft>
        <a:defRPr sz="8402">
          <a:solidFill>
            <a:srgbClr val="FFB310"/>
          </a:solidFill>
          <a:latin typeface="Arial" panose="020B0604020202020204" pitchFamily="34" charset="0"/>
          <a:ea typeface="MS PGothic" panose="020B0600070205080204" pitchFamily="34" charset="-128"/>
          <a:cs typeface="ヒラギノ角ゴ ProN W6" charset="0"/>
          <a:sym typeface="Akzidenz-Grotesk Pro Bold" pitchFamily="1" charset="0"/>
        </a:defRPr>
      </a:lvl4pPr>
      <a:lvl5pPr algn="l" rtl="0" eaLnBrk="1" fontAlgn="base" hangingPunct="1">
        <a:spcBef>
          <a:spcPct val="0"/>
        </a:spcBef>
        <a:spcAft>
          <a:spcPct val="0"/>
        </a:spcAft>
        <a:defRPr sz="8402">
          <a:solidFill>
            <a:srgbClr val="FFB310"/>
          </a:solidFill>
          <a:latin typeface="Arial" panose="020B0604020202020204" pitchFamily="34" charset="0"/>
          <a:ea typeface="MS PGothic" panose="020B0600070205080204" pitchFamily="34" charset="-128"/>
          <a:cs typeface="ヒラギノ角ゴ ProN W6" charset="0"/>
          <a:sym typeface="Akzidenz-Grotesk Pro Bold" pitchFamily="1" charset="0"/>
        </a:defRPr>
      </a:lvl5pPr>
      <a:lvl6pPr marL="457292" algn="l" rtl="0" eaLnBrk="1" fontAlgn="base" hangingPunct="1">
        <a:spcBef>
          <a:spcPct val="0"/>
        </a:spcBef>
        <a:spcAft>
          <a:spcPct val="0"/>
        </a:spcAft>
        <a:defRPr sz="8402">
          <a:solidFill>
            <a:srgbClr val="FFB310"/>
          </a:solidFill>
          <a:latin typeface="Akzidenz-Grotesk Pro Bold" charset="0"/>
          <a:ea typeface="ヒラギノ角ゴ ProN W6" charset="0"/>
          <a:cs typeface="ヒラギノ角ゴ ProN W6" charset="0"/>
          <a:sym typeface="Akzidenz-Grotesk Pro Bold" charset="0"/>
        </a:defRPr>
      </a:lvl6pPr>
      <a:lvl7pPr marL="914584" algn="l" rtl="0" eaLnBrk="1" fontAlgn="base" hangingPunct="1">
        <a:spcBef>
          <a:spcPct val="0"/>
        </a:spcBef>
        <a:spcAft>
          <a:spcPct val="0"/>
        </a:spcAft>
        <a:defRPr sz="8402">
          <a:solidFill>
            <a:srgbClr val="FFB310"/>
          </a:solidFill>
          <a:latin typeface="Akzidenz-Grotesk Pro Bold" charset="0"/>
          <a:ea typeface="ヒラギノ角ゴ ProN W6" charset="0"/>
          <a:cs typeface="ヒラギノ角ゴ ProN W6" charset="0"/>
          <a:sym typeface="Akzidenz-Grotesk Pro Bold" charset="0"/>
        </a:defRPr>
      </a:lvl7pPr>
      <a:lvl8pPr marL="1371875" algn="l" rtl="0" eaLnBrk="1" fontAlgn="base" hangingPunct="1">
        <a:spcBef>
          <a:spcPct val="0"/>
        </a:spcBef>
        <a:spcAft>
          <a:spcPct val="0"/>
        </a:spcAft>
        <a:defRPr sz="8402">
          <a:solidFill>
            <a:srgbClr val="FFB310"/>
          </a:solidFill>
          <a:latin typeface="Akzidenz-Grotesk Pro Bold" charset="0"/>
          <a:ea typeface="ヒラギノ角ゴ ProN W6" charset="0"/>
          <a:cs typeface="ヒラギノ角ゴ ProN W6" charset="0"/>
          <a:sym typeface="Akzidenz-Grotesk Pro Bold" charset="0"/>
        </a:defRPr>
      </a:lvl8pPr>
      <a:lvl9pPr marL="1829167" algn="l" rtl="0" eaLnBrk="1" fontAlgn="base" hangingPunct="1">
        <a:spcBef>
          <a:spcPct val="0"/>
        </a:spcBef>
        <a:spcAft>
          <a:spcPct val="0"/>
        </a:spcAft>
        <a:defRPr sz="8402">
          <a:solidFill>
            <a:srgbClr val="FFB310"/>
          </a:solidFill>
          <a:latin typeface="Akzidenz-Grotesk Pro Bold" charset="0"/>
          <a:ea typeface="ヒラギノ角ゴ ProN W6" charset="0"/>
          <a:cs typeface="ヒラギノ角ゴ ProN W6" charset="0"/>
          <a:sym typeface="Akzidenz-Grotesk Pro Bold" charset="0"/>
        </a:defRPr>
      </a:lvl9pPr>
    </p:titleStyle>
    <p:bodyStyle>
      <a:lvl1pPr marL="266753" indent="0" algn="l" rtl="0" eaLnBrk="1" fontAlgn="base" hangingPunct="1">
        <a:spcBef>
          <a:spcPts val="1400"/>
        </a:spcBef>
        <a:spcAft>
          <a:spcPct val="0"/>
        </a:spcAft>
        <a:buSzPct val="100000"/>
        <a:buFont typeface="Wingdings" panose="05000000000000000000" pitchFamily="2" charset="2"/>
        <a:buChar char="ü"/>
        <a:defRPr sz="3600">
          <a:solidFill>
            <a:schemeClr val="tx1"/>
          </a:solidFill>
          <a:latin typeface="+mn-lt"/>
          <a:ea typeface="MS PGothic" panose="020B0600070205080204" pitchFamily="34" charset="-128"/>
          <a:cs typeface="+mn-cs"/>
          <a:sym typeface="Akzidenz-Grotesk Pro Regular" pitchFamily="1" charset="0"/>
        </a:defRPr>
      </a:lvl1pPr>
      <a:lvl2pPr marL="1282958" indent="-571615" algn="l" rtl="0" eaLnBrk="1" fontAlgn="base" hangingPunct="1">
        <a:spcBef>
          <a:spcPts val="1400"/>
        </a:spcBef>
        <a:spcAft>
          <a:spcPct val="0"/>
        </a:spcAft>
        <a:buClr>
          <a:srgbClr val="FFC000"/>
        </a:buClr>
        <a:buSzPct val="100000"/>
        <a:buFont typeface="Wingdings" panose="05000000000000000000" pitchFamily="2" charset="2"/>
        <a:buChar char="§"/>
        <a:defRPr sz="3000">
          <a:solidFill>
            <a:schemeClr val="tx1"/>
          </a:solidFill>
          <a:latin typeface="+mn-lt"/>
          <a:ea typeface="MS PGothic" panose="020B0600070205080204" pitchFamily="34" charset="-128"/>
          <a:cs typeface="+mn-cs"/>
          <a:sym typeface="Akzidenz-Grotesk Pro Regular" pitchFamily="1" charset="0"/>
        </a:defRPr>
      </a:lvl2pPr>
      <a:lvl3pPr marL="1727546" indent="-571615" algn="l" rtl="0" eaLnBrk="1" fontAlgn="base" hangingPunct="1">
        <a:spcBef>
          <a:spcPts val="1400"/>
        </a:spcBef>
        <a:spcAft>
          <a:spcPct val="0"/>
        </a:spcAft>
        <a:buClr>
          <a:srgbClr val="FFC000"/>
        </a:buClr>
        <a:buSzPct val="100000"/>
        <a:buFont typeface="Arial" panose="020B0604020202020204" pitchFamily="34" charset="0"/>
        <a:buChar char="•"/>
        <a:defRPr sz="3000">
          <a:solidFill>
            <a:schemeClr val="tx1"/>
          </a:solidFill>
          <a:latin typeface="+mn-lt"/>
          <a:ea typeface="MS PGothic" panose="020B0600070205080204" pitchFamily="34" charset="-128"/>
          <a:cs typeface="+mn-cs"/>
          <a:sym typeface="Akzidenz-Grotesk Pro Regular" pitchFamily="1" charset="0"/>
        </a:defRPr>
      </a:lvl3pPr>
      <a:lvl4pPr marL="2172134" indent="-571615" algn="l" rtl="0" eaLnBrk="1" fontAlgn="base" hangingPunct="1">
        <a:spcBef>
          <a:spcPts val="1400"/>
        </a:spcBef>
        <a:spcAft>
          <a:spcPct val="0"/>
        </a:spcAft>
        <a:buSzPct val="100000"/>
        <a:buFont typeface="Wingdings" panose="05000000000000000000" pitchFamily="2" charset="2"/>
        <a:buChar char="§"/>
        <a:defRPr sz="3000">
          <a:solidFill>
            <a:schemeClr val="tx1"/>
          </a:solidFill>
          <a:latin typeface="+mn-lt"/>
          <a:ea typeface="MS PGothic" panose="020B0600070205080204" pitchFamily="34" charset="-128"/>
          <a:cs typeface="+mn-cs"/>
          <a:sym typeface="Akzidenz-Grotesk Pro Regular" pitchFamily="1" charset="0"/>
        </a:defRPr>
      </a:lvl4pPr>
      <a:lvl5pPr marL="2616724" indent="-571615" algn="l" rtl="0" eaLnBrk="1" fontAlgn="base" hangingPunct="1">
        <a:spcBef>
          <a:spcPts val="1400"/>
        </a:spcBef>
        <a:spcAft>
          <a:spcPct val="0"/>
        </a:spcAft>
        <a:buSzPct val="100000"/>
        <a:buFont typeface="Arial" panose="020B0604020202020204" pitchFamily="34" charset="0"/>
        <a:buChar char="•"/>
        <a:defRPr sz="3000">
          <a:solidFill>
            <a:schemeClr val="tx1"/>
          </a:solidFill>
          <a:latin typeface="+mn-lt"/>
          <a:ea typeface="MS PGothic" panose="020B0600070205080204" pitchFamily="34" charset="-128"/>
          <a:cs typeface="+mn-cs"/>
          <a:sym typeface="Akzidenz-Grotesk Pro Regular" pitchFamily="1" charset="0"/>
        </a:defRPr>
      </a:lvl5pPr>
      <a:lvl6pPr marL="3074016" indent="-571615" algn="l" rtl="0" eaLnBrk="1" fontAlgn="base" hangingPunct="1">
        <a:spcBef>
          <a:spcPts val="2400"/>
        </a:spcBef>
        <a:spcAft>
          <a:spcPct val="0"/>
        </a:spcAft>
        <a:buSzPct val="171000"/>
        <a:buFont typeface="Akzidenz-Grotesk Pro Regular" charset="0"/>
        <a:buChar char="•"/>
        <a:defRPr sz="4200">
          <a:solidFill>
            <a:schemeClr val="tx1"/>
          </a:solidFill>
          <a:latin typeface="+mn-lt"/>
          <a:ea typeface="+mn-ea"/>
          <a:cs typeface="+mn-cs"/>
          <a:sym typeface="Akzidenz-Grotesk Pro Regular" charset="0"/>
        </a:defRPr>
      </a:lvl6pPr>
      <a:lvl7pPr marL="3531308" indent="-571615" algn="l" rtl="0" eaLnBrk="1" fontAlgn="base" hangingPunct="1">
        <a:spcBef>
          <a:spcPts val="2400"/>
        </a:spcBef>
        <a:spcAft>
          <a:spcPct val="0"/>
        </a:spcAft>
        <a:buSzPct val="171000"/>
        <a:buFont typeface="Akzidenz-Grotesk Pro Regular" charset="0"/>
        <a:buChar char="•"/>
        <a:defRPr sz="4200">
          <a:solidFill>
            <a:schemeClr val="tx1"/>
          </a:solidFill>
          <a:latin typeface="+mn-lt"/>
          <a:ea typeface="+mn-ea"/>
          <a:cs typeface="+mn-cs"/>
          <a:sym typeface="Akzidenz-Grotesk Pro Regular" charset="0"/>
        </a:defRPr>
      </a:lvl7pPr>
      <a:lvl8pPr marL="3988598" indent="-571615" algn="l" rtl="0" eaLnBrk="1" fontAlgn="base" hangingPunct="1">
        <a:spcBef>
          <a:spcPts val="2400"/>
        </a:spcBef>
        <a:spcAft>
          <a:spcPct val="0"/>
        </a:spcAft>
        <a:buSzPct val="171000"/>
        <a:buFont typeface="Akzidenz-Grotesk Pro Regular" charset="0"/>
        <a:buChar char="•"/>
        <a:defRPr sz="4200">
          <a:solidFill>
            <a:schemeClr val="tx1"/>
          </a:solidFill>
          <a:latin typeface="+mn-lt"/>
          <a:ea typeface="+mn-ea"/>
          <a:cs typeface="+mn-cs"/>
          <a:sym typeface="Akzidenz-Grotesk Pro Regular" charset="0"/>
        </a:defRPr>
      </a:lvl8pPr>
      <a:lvl9pPr marL="4445888" indent="-571615" algn="l" rtl="0" eaLnBrk="1" fontAlgn="base" hangingPunct="1">
        <a:spcBef>
          <a:spcPts val="2400"/>
        </a:spcBef>
        <a:spcAft>
          <a:spcPct val="0"/>
        </a:spcAft>
        <a:buSzPct val="171000"/>
        <a:buFont typeface="Akzidenz-Grotesk Pro Regular" charset="0"/>
        <a:buChar char="•"/>
        <a:defRPr sz="4200">
          <a:solidFill>
            <a:schemeClr val="tx1"/>
          </a:solidFill>
          <a:latin typeface="+mn-lt"/>
          <a:ea typeface="+mn-ea"/>
          <a:cs typeface="+mn-cs"/>
          <a:sym typeface="Akzidenz-Grotesk Pro Regular" charset="0"/>
        </a:defRPr>
      </a:lvl9pPr>
    </p:bodyStyle>
    <p:otherStyle>
      <a:defPPr>
        <a:defRPr lang="en-US"/>
      </a:defPPr>
      <a:lvl1pPr marL="0" algn="l" defTabSz="457292" rtl="0" eaLnBrk="1" latinLnBrk="0" hangingPunct="1">
        <a:defRPr sz="1800" kern="1200">
          <a:solidFill>
            <a:schemeClr val="tx1"/>
          </a:solidFill>
          <a:latin typeface="+mn-lt"/>
          <a:ea typeface="+mn-ea"/>
          <a:cs typeface="+mn-cs"/>
        </a:defRPr>
      </a:lvl1pPr>
      <a:lvl2pPr marL="457292" algn="l" defTabSz="457292" rtl="0" eaLnBrk="1" latinLnBrk="0" hangingPunct="1">
        <a:defRPr sz="1800" kern="1200">
          <a:solidFill>
            <a:schemeClr val="tx1"/>
          </a:solidFill>
          <a:latin typeface="+mn-lt"/>
          <a:ea typeface="+mn-ea"/>
          <a:cs typeface="+mn-cs"/>
        </a:defRPr>
      </a:lvl2pPr>
      <a:lvl3pPr marL="914584" algn="l" defTabSz="457292" rtl="0" eaLnBrk="1" latinLnBrk="0" hangingPunct="1">
        <a:defRPr sz="1800" kern="1200">
          <a:solidFill>
            <a:schemeClr val="tx1"/>
          </a:solidFill>
          <a:latin typeface="+mn-lt"/>
          <a:ea typeface="+mn-ea"/>
          <a:cs typeface="+mn-cs"/>
        </a:defRPr>
      </a:lvl3pPr>
      <a:lvl4pPr marL="1371875" algn="l" defTabSz="457292" rtl="0" eaLnBrk="1" latinLnBrk="0" hangingPunct="1">
        <a:defRPr sz="1800" kern="1200">
          <a:solidFill>
            <a:schemeClr val="tx1"/>
          </a:solidFill>
          <a:latin typeface="+mn-lt"/>
          <a:ea typeface="+mn-ea"/>
          <a:cs typeface="+mn-cs"/>
        </a:defRPr>
      </a:lvl4pPr>
      <a:lvl5pPr marL="1829167" algn="l" defTabSz="457292" rtl="0" eaLnBrk="1" latinLnBrk="0" hangingPunct="1">
        <a:defRPr sz="1800" kern="1200">
          <a:solidFill>
            <a:schemeClr val="tx1"/>
          </a:solidFill>
          <a:latin typeface="+mn-lt"/>
          <a:ea typeface="+mn-ea"/>
          <a:cs typeface="+mn-cs"/>
        </a:defRPr>
      </a:lvl5pPr>
      <a:lvl6pPr marL="2286456" algn="l" defTabSz="457292" rtl="0" eaLnBrk="1" latinLnBrk="0" hangingPunct="1">
        <a:defRPr sz="1800" kern="1200">
          <a:solidFill>
            <a:schemeClr val="tx1"/>
          </a:solidFill>
          <a:latin typeface="+mn-lt"/>
          <a:ea typeface="+mn-ea"/>
          <a:cs typeface="+mn-cs"/>
        </a:defRPr>
      </a:lvl6pPr>
      <a:lvl7pPr marL="2743751" algn="l" defTabSz="457292" rtl="0" eaLnBrk="1" latinLnBrk="0" hangingPunct="1">
        <a:defRPr sz="1800" kern="1200">
          <a:solidFill>
            <a:schemeClr val="tx1"/>
          </a:solidFill>
          <a:latin typeface="+mn-lt"/>
          <a:ea typeface="+mn-ea"/>
          <a:cs typeface="+mn-cs"/>
        </a:defRPr>
      </a:lvl7pPr>
      <a:lvl8pPr marL="3201040" algn="l" defTabSz="457292" rtl="0" eaLnBrk="1" latinLnBrk="0" hangingPunct="1">
        <a:defRPr sz="1800" kern="1200">
          <a:solidFill>
            <a:schemeClr val="tx1"/>
          </a:solidFill>
          <a:latin typeface="+mn-lt"/>
          <a:ea typeface="+mn-ea"/>
          <a:cs typeface="+mn-cs"/>
        </a:defRPr>
      </a:lvl8pPr>
      <a:lvl9pPr marL="3658332" algn="l" defTabSz="45729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3392" y="866987"/>
            <a:ext cx="14088961" cy="27093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23392" y="3793066"/>
            <a:ext cx="14088961" cy="4443308"/>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69432" y="8367325"/>
            <a:ext cx="2275910" cy="519289"/>
          </a:xfrm>
          <a:prstGeom prst="rect">
            <a:avLst/>
          </a:prstGeom>
        </p:spPr>
        <p:txBody>
          <a:bodyPr vert="horz" lIns="91440" tIns="45720" rIns="91440" bIns="45720" rtlCol="0" anchor="ctr"/>
          <a:lstStyle>
            <a:lvl1pPr algn="r">
              <a:defRPr sz="128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11/29/2021</a:t>
            </a:fld>
            <a:endParaRPr lang="en-US" dirty="0"/>
          </a:p>
        </p:txBody>
      </p:sp>
      <p:sp>
        <p:nvSpPr>
          <p:cNvPr id="5" name="Footer Placeholder 4"/>
          <p:cNvSpPr>
            <a:spLocks noGrp="1"/>
          </p:cNvSpPr>
          <p:nvPr>
            <p:ph type="ftr" sz="quarter" idx="3"/>
          </p:nvPr>
        </p:nvSpPr>
        <p:spPr>
          <a:xfrm>
            <a:off x="1623391" y="8367325"/>
            <a:ext cx="10729288" cy="519289"/>
          </a:xfrm>
          <a:prstGeom prst="rect">
            <a:avLst/>
          </a:prstGeom>
        </p:spPr>
        <p:txBody>
          <a:bodyPr vert="horz" lIns="91440" tIns="45720" rIns="91440" bIns="45720" rtlCol="0" anchor="ctr"/>
          <a:lstStyle>
            <a:lvl1pPr algn="l">
              <a:defRPr sz="128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4953719" y="8367325"/>
            <a:ext cx="783906" cy="519289"/>
          </a:xfrm>
          <a:prstGeom prst="rect">
            <a:avLst/>
          </a:prstGeom>
        </p:spPr>
        <p:txBody>
          <a:bodyPr vert="horz" lIns="91440" tIns="45720" rIns="91440" bIns="45720" rtlCol="0" anchor="ctr"/>
          <a:lstStyle>
            <a:lvl1pPr algn="r">
              <a:defRPr sz="128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31194963"/>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transition spd="slow">
    <p:pull dir="ru"/>
  </p:transition>
  <p:txStyles>
    <p:titleStyle>
      <a:lvl1pPr algn="l" defTabSz="650230" rtl="0" eaLnBrk="1" latinLnBrk="0" hangingPunct="1">
        <a:spcBef>
          <a:spcPct val="0"/>
        </a:spcBef>
        <a:buNone/>
        <a:defRPr sz="4551"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06394" indent="-406394" algn="l" defTabSz="650230" rtl="0" eaLnBrk="1" latinLnBrk="0" hangingPunct="1">
        <a:spcBef>
          <a:spcPct val="20000"/>
        </a:spcBef>
        <a:spcAft>
          <a:spcPts val="853"/>
        </a:spcAft>
        <a:buClr>
          <a:schemeClr val="accent1"/>
        </a:buClr>
        <a:buSzPct val="100000"/>
        <a:buFont typeface="Arial"/>
        <a:buChar char="•"/>
        <a:defRPr sz="2844"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1056623" indent="-406394" algn="l" defTabSz="650230" rtl="0" eaLnBrk="1" latinLnBrk="0" hangingPunct="1">
        <a:spcBef>
          <a:spcPct val="20000"/>
        </a:spcBef>
        <a:spcAft>
          <a:spcPts val="853"/>
        </a:spcAft>
        <a:buClr>
          <a:schemeClr val="accent1"/>
        </a:buClr>
        <a:buSzPct val="100000"/>
        <a:buFont typeface="Arial"/>
        <a:buChar char="•"/>
        <a:defRPr sz="256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706853" indent="-406394" algn="l" defTabSz="650230" rtl="0" eaLnBrk="1" latinLnBrk="0" hangingPunct="1">
        <a:spcBef>
          <a:spcPct val="20000"/>
        </a:spcBef>
        <a:spcAft>
          <a:spcPts val="853"/>
        </a:spcAft>
        <a:buClr>
          <a:schemeClr val="accent1"/>
        </a:buClr>
        <a:buSzPct val="100000"/>
        <a:buFont typeface="Arial"/>
        <a:buChar char="•"/>
        <a:defRPr sz="2276"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2194526" indent="-243836" algn="l" defTabSz="650230" rtl="0" eaLnBrk="1" latinLnBrk="0" hangingPunct="1">
        <a:spcBef>
          <a:spcPct val="20000"/>
        </a:spcBef>
        <a:spcAft>
          <a:spcPts val="853"/>
        </a:spcAft>
        <a:buClr>
          <a:schemeClr val="accent1"/>
        </a:buClr>
        <a:buSzPct val="100000"/>
        <a:buFont typeface="Arial"/>
        <a:buChar char="•"/>
        <a:defRPr sz="1991"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844756" indent="-243836" algn="l" defTabSz="650230" rtl="0" eaLnBrk="1" latinLnBrk="0" hangingPunct="1">
        <a:spcBef>
          <a:spcPct val="20000"/>
        </a:spcBef>
        <a:spcAft>
          <a:spcPts val="853"/>
        </a:spcAft>
        <a:buClr>
          <a:schemeClr val="accent1"/>
        </a:buClr>
        <a:buSzPct val="100000"/>
        <a:buFont typeface="Arial"/>
        <a:buChar char="•"/>
        <a:defRPr sz="1991"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3576264" indent="-325115" algn="l" defTabSz="650230" rtl="0" eaLnBrk="1" latinLnBrk="0" hangingPunct="1">
        <a:spcBef>
          <a:spcPct val="20000"/>
        </a:spcBef>
        <a:spcAft>
          <a:spcPts val="853"/>
        </a:spcAft>
        <a:buClr>
          <a:schemeClr val="accent1"/>
        </a:buClr>
        <a:buSzPct val="100000"/>
        <a:buFont typeface="Arial"/>
        <a:buChar char="•"/>
        <a:defRPr sz="1707"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4226494" indent="-325115" algn="l" defTabSz="650230" rtl="0" eaLnBrk="1" latinLnBrk="0" hangingPunct="1">
        <a:spcBef>
          <a:spcPct val="20000"/>
        </a:spcBef>
        <a:spcAft>
          <a:spcPts val="853"/>
        </a:spcAft>
        <a:buClr>
          <a:schemeClr val="accent1"/>
        </a:buClr>
        <a:buSzPct val="100000"/>
        <a:buFont typeface="Arial"/>
        <a:buChar char="•"/>
        <a:defRPr sz="1707"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4876724" indent="-325115" algn="l" defTabSz="650230" rtl="0" eaLnBrk="1" latinLnBrk="0" hangingPunct="1">
        <a:spcBef>
          <a:spcPct val="20000"/>
        </a:spcBef>
        <a:spcAft>
          <a:spcPts val="853"/>
        </a:spcAft>
        <a:buClr>
          <a:schemeClr val="accent1"/>
        </a:buClr>
        <a:buSzPct val="100000"/>
        <a:buFont typeface="Arial"/>
        <a:buChar char="•"/>
        <a:defRPr sz="1707"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5526954" indent="-325115" algn="l" defTabSz="650230" rtl="0" eaLnBrk="1" latinLnBrk="0" hangingPunct="1">
        <a:spcBef>
          <a:spcPct val="20000"/>
        </a:spcBef>
        <a:spcAft>
          <a:spcPts val="853"/>
        </a:spcAft>
        <a:buClr>
          <a:schemeClr val="accent1"/>
        </a:buClr>
        <a:buSzPct val="100000"/>
        <a:buFont typeface="Arial"/>
        <a:buChar char="•"/>
        <a:defRPr sz="1707"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gavi.org/sites/default/files/covid/covax/COVAX%20Supply%20Forecast.pdf" TargetMode="External"/><Relationship Id="rId2" Type="http://schemas.openxmlformats.org/officeDocument/2006/relationships/hyperlink" Target="https://www.gavi.org/sites/default/files/covid/pr/COVAX_CA_COIP_List_COVAX_PR_15-12.pdf" TargetMode="External"/><Relationship Id="rId1" Type="http://schemas.openxmlformats.org/officeDocument/2006/relationships/slideLayout" Target="../slideLayouts/slideLayout3.xml"/><Relationship Id="rId4" Type="http://schemas.openxmlformats.org/officeDocument/2006/relationships/hyperlink" Target="https://www.gavi.org/covax-vaccine-roll-out"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who.int/initiatives/act-accelerator"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ww.who.int/initiatives/act-accelerator/covax"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www.gavi.org/covax-vaccine-roll-out"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willhumble@azpha.org" TargetMode="External"/><Relationship Id="rId7" Type="http://schemas.openxmlformats.org/officeDocument/2006/relationships/image" Target="../media/image17.png"/><Relationship Id="rId2" Type="http://schemas.openxmlformats.org/officeDocument/2006/relationships/hyperlink" Target="http://www.azpha.org/" TargetMode="External"/><Relationship Id="rId1" Type="http://schemas.openxmlformats.org/officeDocument/2006/relationships/slideLayout" Target="../slideLayouts/slideLayout15.xml"/><Relationship Id="rId6" Type="http://schemas.openxmlformats.org/officeDocument/2006/relationships/hyperlink" Target="http://azpha.wildapricot.org/EmailTracker/LinkTracker.ashx?linkAndRecipientCode=4q4fhwf0Gxyk2W1NAfJlS6oMofI1DBEJTpecxH0BSct4rehu95e4YEf63OjFJYmjzFEj%2bM%2f9E6Chdj3N09XN%2fLOh3xF4wRskchPTL2JP4iI%3d" TargetMode="External"/><Relationship Id="rId5" Type="http://schemas.openxmlformats.org/officeDocument/2006/relationships/hyperlink" Target="http://azpha.wildapricot.org/EmailTracker/LinkTracker.ashx?linkAndRecipientCode=1Y0xpUG9HlJYFLJNGSeIprcMjpFp17%2bosxO2VpjZJx5UGCIvAQnsanx2TNOoSrRbXD%2fMfK1Qyn%2fZuJJtpx1KGGZZ8CSEMkhgmBebO6azY%2bQ%3d" TargetMode="External"/><Relationship Id="rId4" Type="http://schemas.openxmlformats.org/officeDocument/2006/relationships/hyperlink" Target="http://www.azpha.org/wills-blog"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who.int/initiatives/act-accelerator/covax"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avi.org/vaccineswork/covax-explained"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423611" y="609600"/>
            <a:ext cx="15392651" cy="2090737"/>
          </a:xfrm>
        </p:spPr>
        <p:txBody>
          <a:bodyPr/>
          <a:lstStyle/>
          <a:p>
            <a:r>
              <a:rPr lang="en-US" dirty="0"/>
              <a:t>COVAX: What is it and Why Is It Important?</a:t>
            </a:r>
            <a:br>
              <a:rPr lang="en-US" dirty="0"/>
            </a:br>
            <a:endParaRPr lang="en-US" dirty="0"/>
          </a:p>
        </p:txBody>
      </p:sp>
      <p:sp>
        <p:nvSpPr>
          <p:cNvPr id="7" name="Subtitle 6"/>
          <p:cNvSpPr>
            <a:spLocks noGrp="1"/>
          </p:cNvSpPr>
          <p:nvPr>
            <p:ph type="subTitle" idx="1"/>
          </p:nvPr>
        </p:nvSpPr>
        <p:spPr>
          <a:xfrm>
            <a:off x="669131" y="2692792"/>
            <a:ext cx="13944600" cy="6451207"/>
          </a:xfrm>
        </p:spPr>
        <p:txBody>
          <a:bodyPr/>
          <a:lstStyle/>
          <a:p>
            <a:pPr>
              <a:spcBef>
                <a:spcPts val="0"/>
              </a:spcBef>
            </a:pPr>
            <a:r>
              <a:rPr lang="en-US" sz="3200" dirty="0">
                <a:latin typeface="Verdana Pro" panose="020B0604020202020204" pitchFamily="34" charset="0"/>
              </a:rPr>
              <a:t>Will Humble, MPH</a:t>
            </a:r>
          </a:p>
          <a:p>
            <a:pPr>
              <a:spcBef>
                <a:spcPts val="0"/>
              </a:spcBef>
            </a:pPr>
            <a:r>
              <a:rPr lang="en-US" sz="3200" dirty="0">
                <a:latin typeface="Verdana Pro" panose="020B0604020202020204" pitchFamily="34" charset="0"/>
              </a:rPr>
              <a:t>Executive Director,</a:t>
            </a:r>
          </a:p>
          <a:p>
            <a:pPr>
              <a:spcBef>
                <a:spcPts val="0"/>
              </a:spcBef>
            </a:pPr>
            <a:r>
              <a:rPr lang="en-US" sz="3200" dirty="0">
                <a:latin typeface="Verdana Pro" panose="020B0604020202020204" pitchFamily="34" charset="0"/>
              </a:rPr>
              <a:t>Arizona Public Health Association</a:t>
            </a:r>
          </a:p>
          <a:p>
            <a:endParaRPr lang="en-US" dirty="0"/>
          </a:p>
        </p:txBody>
      </p:sp>
      <p:pic>
        <p:nvPicPr>
          <p:cNvPr id="2" name="Picture 1">
            <a:extLst>
              <a:ext uri="{FF2B5EF4-FFF2-40B4-BE49-F238E27FC236}">
                <a16:creationId xmlns:a16="http://schemas.microsoft.com/office/drawing/2014/main" id="{94DAA25B-0F8C-432E-A78A-C60DEB77F959}"/>
              </a:ext>
            </a:extLst>
          </p:cNvPr>
          <p:cNvPicPr>
            <a:picLocks noChangeAspect="1"/>
          </p:cNvPicPr>
          <p:nvPr/>
        </p:nvPicPr>
        <p:blipFill>
          <a:blip r:embed="rId3"/>
          <a:stretch>
            <a:fillRect/>
          </a:stretch>
        </p:blipFill>
        <p:spPr>
          <a:xfrm>
            <a:off x="211931" y="8458200"/>
            <a:ext cx="3564731" cy="1133339"/>
          </a:xfrm>
          <a:prstGeom prst="rect">
            <a:avLst/>
          </a:prstGeom>
        </p:spPr>
      </p:pic>
      <p:pic>
        <p:nvPicPr>
          <p:cNvPr id="4" name="Picture 3">
            <a:extLst>
              <a:ext uri="{FF2B5EF4-FFF2-40B4-BE49-F238E27FC236}">
                <a16:creationId xmlns:a16="http://schemas.microsoft.com/office/drawing/2014/main" id="{26E77281-DD59-44F5-8204-C13B6ABD0592}"/>
              </a:ext>
            </a:extLst>
          </p:cNvPr>
          <p:cNvPicPr>
            <a:picLocks noChangeAspect="1"/>
          </p:cNvPicPr>
          <p:nvPr/>
        </p:nvPicPr>
        <p:blipFill>
          <a:blip r:embed="rId4"/>
          <a:stretch>
            <a:fillRect/>
          </a:stretch>
        </p:blipFill>
        <p:spPr>
          <a:xfrm>
            <a:off x="9051131" y="6172199"/>
            <a:ext cx="7202488" cy="2971800"/>
          </a:xfrm>
          <a:prstGeom prst="rect">
            <a:avLst/>
          </a:prstGeom>
        </p:spPr>
      </p:pic>
    </p:spTree>
    <p:custDataLst>
      <p:tags r:id="rId1"/>
    </p:custDataLst>
    <p:extLst>
      <p:ext uri="{BB962C8B-B14F-4D97-AF65-F5344CB8AC3E}">
        <p14:creationId xmlns:p14="http://schemas.microsoft.com/office/powerpoint/2010/main" val="332907252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91299" y="2182091"/>
            <a:ext cx="16408431" cy="7342909"/>
          </a:xfrm>
        </p:spPr>
        <p:txBody>
          <a:bodyPr/>
          <a:lstStyle/>
          <a:p>
            <a:pPr marL="747713" indent="-481013">
              <a:buClr>
                <a:srgbClr val="FFC000"/>
              </a:buClr>
              <a:buFont typeface="Arial" panose="020B0604020202020204" pitchFamily="34" charset="0"/>
              <a:buChar char="►"/>
            </a:pPr>
            <a:endParaRPr lang="en-US" b="1" i="0" dirty="0">
              <a:effectLst/>
              <a:latin typeface="adobe-garamond-pro"/>
            </a:endParaRPr>
          </a:p>
          <a:p>
            <a:pPr marL="747713" indent="-481013">
              <a:buClr>
                <a:srgbClr val="FFC000"/>
              </a:buClr>
              <a:buFont typeface="Arial" panose="020B0604020202020204" pitchFamily="34" charset="0"/>
              <a:buChar char="►"/>
            </a:pPr>
            <a:r>
              <a:rPr lang="en-US" sz="4400" b="1" i="0" dirty="0">
                <a:effectLst/>
                <a:latin typeface="adobe-garamond-pro"/>
              </a:rPr>
              <a:t>Self-Financing (High Income) Countries</a:t>
            </a:r>
            <a:r>
              <a:rPr lang="en-US" sz="4400" b="0" i="0" dirty="0">
                <a:effectLst/>
                <a:latin typeface="adobe-garamond-pro"/>
              </a:rPr>
              <a:t>: Self-financing countries are responsible for paying for their participation in COVAX to have access to the COVAX portfolio. 90 countries have joined COVAX as self-financing</a:t>
            </a:r>
          </a:p>
          <a:p>
            <a:pPr marL="747713" indent="-481013">
              <a:buClr>
                <a:srgbClr val="FFC000"/>
              </a:buClr>
              <a:buFont typeface="Arial" panose="020B0604020202020204" pitchFamily="34" charset="0"/>
              <a:buChar char="►"/>
            </a:pPr>
            <a:endParaRPr lang="en-US" sz="4400" b="0" i="0" dirty="0">
              <a:effectLst/>
              <a:latin typeface="adobe-garamond-pro"/>
            </a:endParaRPr>
          </a:p>
          <a:p>
            <a:pPr marL="747713" indent="-481013">
              <a:buClr>
                <a:srgbClr val="FFC000"/>
              </a:buClr>
              <a:buFont typeface="Arial" panose="020B0604020202020204" pitchFamily="34" charset="0"/>
              <a:buChar char="►"/>
            </a:pPr>
            <a:r>
              <a:rPr lang="en-US" sz="4400" b="1" i="0" dirty="0">
                <a:effectLst/>
                <a:latin typeface="adobe-garamond-pro"/>
              </a:rPr>
              <a:t>Funded (Low- and Middle-Income) Countries</a:t>
            </a:r>
            <a:r>
              <a:rPr lang="en-US" sz="4400" b="0" i="0" dirty="0">
                <a:effectLst/>
                <a:latin typeface="adobe-garamond-pro"/>
              </a:rPr>
              <a:t>: Low- and middle- income countries are eligible to access vaccines that they would otherwise be unable to afford. </a:t>
            </a:r>
            <a:r>
              <a:rPr lang="en-US" sz="4400" b="0" i="1" dirty="0">
                <a:effectLst/>
                <a:latin typeface="adobe-garamond-pro"/>
              </a:rPr>
              <a:t>Funding is provided by public and private donors</a:t>
            </a:r>
          </a:p>
        </p:txBody>
      </p:sp>
      <p:sp>
        <p:nvSpPr>
          <p:cNvPr id="5" name="Title 4"/>
          <p:cNvSpPr>
            <a:spLocks noGrp="1"/>
          </p:cNvSpPr>
          <p:nvPr>
            <p:ph type="title"/>
          </p:nvPr>
        </p:nvSpPr>
        <p:spPr>
          <a:xfrm>
            <a:off x="669131" y="533400"/>
            <a:ext cx="16459200" cy="1905000"/>
          </a:xfrm>
        </p:spPr>
        <p:txBody>
          <a:bodyPr/>
          <a:lstStyle/>
          <a:p>
            <a:r>
              <a:rPr lang="en-US" dirty="0">
                <a:solidFill>
                  <a:schemeClr val="tx2"/>
                </a:solidFill>
              </a:rPr>
              <a:t>Which Countries Can Participate?</a:t>
            </a:r>
          </a:p>
        </p:txBody>
      </p:sp>
    </p:spTree>
    <p:extLst>
      <p:ext uri="{BB962C8B-B14F-4D97-AF65-F5344CB8AC3E}">
        <p14:creationId xmlns:p14="http://schemas.microsoft.com/office/powerpoint/2010/main" val="172144263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91299" y="2182091"/>
            <a:ext cx="16408431" cy="7342909"/>
          </a:xfrm>
        </p:spPr>
        <p:txBody>
          <a:bodyPr/>
          <a:lstStyle/>
          <a:p>
            <a:pPr marL="747713" indent="-481013">
              <a:buClr>
                <a:srgbClr val="FFC000"/>
              </a:buClr>
              <a:buFont typeface="Arial" panose="020B0604020202020204" pitchFamily="34" charset="0"/>
              <a:buChar char="►"/>
            </a:pPr>
            <a:endParaRPr lang="en-US" b="1" i="0" dirty="0">
              <a:effectLst/>
              <a:latin typeface="adobe-garamond-pro"/>
            </a:endParaRPr>
          </a:p>
          <a:p>
            <a:pPr marL="747713" indent="-481013">
              <a:buClr>
                <a:srgbClr val="FFC000"/>
              </a:buClr>
              <a:buFont typeface="Arial" panose="020B0604020202020204" pitchFamily="34" charset="0"/>
              <a:buChar char="►"/>
            </a:pPr>
            <a:r>
              <a:rPr lang="en-US" sz="4400" dirty="0">
                <a:latin typeface="adobe-garamond-pro"/>
              </a:rPr>
              <a:t>To have a set of overarching principles for access to and allocation of health products for COVID-19;</a:t>
            </a:r>
          </a:p>
          <a:p>
            <a:pPr marL="747713" indent="-481013">
              <a:buClr>
                <a:srgbClr val="FFC000"/>
              </a:buClr>
              <a:buFont typeface="Arial" panose="020B0604020202020204" pitchFamily="34" charset="0"/>
              <a:buChar char="►"/>
            </a:pPr>
            <a:r>
              <a:rPr lang="en-US" sz="4400" dirty="0">
                <a:latin typeface="adobe-garamond-pro"/>
              </a:rPr>
              <a:t>Set a global framework to ensure equitable and fair access and allocation of COVID-19 health products; and </a:t>
            </a:r>
          </a:p>
          <a:p>
            <a:pPr marL="747713" indent="-481013">
              <a:buClr>
                <a:srgbClr val="FFC000"/>
              </a:buClr>
              <a:buFont typeface="Arial" panose="020B0604020202020204" pitchFamily="34" charset="0"/>
              <a:buChar char="►"/>
            </a:pPr>
            <a:r>
              <a:rPr lang="en-US" sz="4400" dirty="0">
                <a:latin typeface="adobe-garamond-pro"/>
              </a:rPr>
              <a:t>fair and equitable allocation mechanisms for each product stream, developed in collaboration with relevant partners.</a:t>
            </a:r>
            <a:endParaRPr lang="en-US" sz="4400" b="0" i="1" dirty="0">
              <a:effectLst/>
              <a:latin typeface="adobe-garamond-pro"/>
            </a:endParaRPr>
          </a:p>
        </p:txBody>
      </p:sp>
      <p:sp>
        <p:nvSpPr>
          <p:cNvPr id="5" name="Title 4"/>
          <p:cNvSpPr>
            <a:spLocks noGrp="1"/>
          </p:cNvSpPr>
          <p:nvPr>
            <p:ph type="title"/>
          </p:nvPr>
        </p:nvSpPr>
        <p:spPr>
          <a:xfrm>
            <a:off x="669131" y="533400"/>
            <a:ext cx="16459200" cy="1905000"/>
          </a:xfrm>
        </p:spPr>
        <p:txBody>
          <a:bodyPr/>
          <a:lstStyle/>
          <a:p>
            <a:r>
              <a:rPr lang="en-US" dirty="0">
                <a:solidFill>
                  <a:schemeClr val="tx2"/>
                </a:solidFill>
              </a:rPr>
              <a:t>What Are COVAX’ Core Allocation Principles? </a:t>
            </a:r>
          </a:p>
        </p:txBody>
      </p:sp>
    </p:spTree>
    <p:extLst>
      <p:ext uri="{BB962C8B-B14F-4D97-AF65-F5344CB8AC3E}">
        <p14:creationId xmlns:p14="http://schemas.microsoft.com/office/powerpoint/2010/main" val="15601640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91299" y="2182091"/>
            <a:ext cx="16408431" cy="7342909"/>
          </a:xfrm>
        </p:spPr>
        <p:txBody>
          <a:bodyPr/>
          <a:lstStyle/>
          <a:p>
            <a:pPr marL="747713" indent="-481013">
              <a:buClr>
                <a:srgbClr val="FFC000"/>
              </a:buClr>
              <a:buFont typeface="Arial" panose="020B0604020202020204" pitchFamily="34" charset="0"/>
              <a:buChar char="►"/>
            </a:pPr>
            <a:r>
              <a:rPr lang="en-US" b="1" dirty="0">
                <a:latin typeface="adobe-garamond-pro"/>
              </a:rPr>
              <a:t>Accountability. </a:t>
            </a:r>
            <a:r>
              <a:rPr lang="en-US" dirty="0">
                <a:latin typeface="adobe-garamond-pro"/>
              </a:rPr>
              <a:t>Countries must have clearly defined roles and allocation and distribution responsibilities that ensure procedural justice. Clearly defined objectives, targets, processes, roles, responsibilities and decisions must ensure equitable and fair access to health products.</a:t>
            </a:r>
          </a:p>
          <a:p>
            <a:pPr marL="747713" indent="-481013">
              <a:buClr>
                <a:srgbClr val="FFC000"/>
              </a:buClr>
              <a:buFont typeface="Arial" panose="020B0604020202020204" pitchFamily="34" charset="0"/>
              <a:buChar char="►"/>
            </a:pPr>
            <a:r>
              <a:rPr lang="en-US" b="1" dirty="0">
                <a:latin typeface="adobe-garamond-pro"/>
              </a:rPr>
              <a:t>Transparency. </a:t>
            </a:r>
            <a:r>
              <a:rPr lang="en-US" dirty="0">
                <a:latin typeface="adobe-garamond-pro"/>
              </a:rPr>
              <a:t> Countries must build and maintain trust with their populations. Transparency of and access to timely, robust and relevant information related to the discovery, development and delivery of health products are required.</a:t>
            </a:r>
          </a:p>
          <a:p>
            <a:pPr marL="747713" indent="-481013">
              <a:buClr>
                <a:srgbClr val="FFC000"/>
              </a:buClr>
              <a:buFont typeface="Arial" panose="020B0604020202020204" pitchFamily="34" charset="0"/>
              <a:buChar char="►"/>
            </a:pPr>
            <a:r>
              <a:rPr lang="en-US" b="1" dirty="0">
                <a:latin typeface="adobe-garamond-pro"/>
              </a:rPr>
              <a:t>Responsiveness to public health needs. </a:t>
            </a:r>
            <a:r>
              <a:rPr lang="en-US" dirty="0">
                <a:latin typeface="adobe-garamond-pro"/>
              </a:rPr>
              <a:t> Countries must ensure that their procedures and strategies are selected and allocated to address the public health need. COVAX supplies must be used to reduce mortality, reduce morbidity, prevent infection, and facilitate prompt diagnosis and contribute to delivery of optimal care. </a:t>
            </a:r>
          </a:p>
        </p:txBody>
      </p:sp>
      <p:sp>
        <p:nvSpPr>
          <p:cNvPr id="5" name="Title 4"/>
          <p:cNvSpPr>
            <a:spLocks noGrp="1"/>
          </p:cNvSpPr>
          <p:nvPr>
            <p:ph type="title"/>
          </p:nvPr>
        </p:nvSpPr>
        <p:spPr>
          <a:xfrm>
            <a:off x="669131" y="533400"/>
            <a:ext cx="16459200" cy="1371600"/>
          </a:xfrm>
        </p:spPr>
        <p:txBody>
          <a:bodyPr/>
          <a:lstStyle/>
          <a:p>
            <a:r>
              <a:rPr lang="en-US" dirty="0">
                <a:solidFill>
                  <a:schemeClr val="tx2"/>
                </a:solidFill>
              </a:rPr>
              <a:t>What Are COVAX’ Criteria for Compliance? </a:t>
            </a:r>
          </a:p>
        </p:txBody>
      </p:sp>
    </p:spTree>
    <p:extLst>
      <p:ext uri="{BB962C8B-B14F-4D97-AF65-F5344CB8AC3E}">
        <p14:creationId xmlns:p14="http://schemas.microsoft.com/office/powerpoint/2010/main" val="121705580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91299" y="2182091"/>
            <a:ext cx="16408431" cy="7342909"/>
          </a:xfrm>
        </p:spPr>
        <p:txBody>
          <a:bodyPr/>
          <a:lstStyle/>
          <a:p>
            <a:pPr marL="747713" indent="-481013">
              <a:buClr>
                <a:srgbClr val="FFC000"/>
              </a:buClr>
              <a:buFont typeface="Arial" panose="020B0604020202020204" pitchFamily="34" charset="0"/>
              <a:buChar char="►"/>
            </a:pPr>
            <a:r>
              <a:rPr kumimoji="0" lang="en-US" b="1" i="0" u="none" strike="noStrike" kern="0" cap="none" spc="0" normalizeH="0" baseline="0" noProof="0" dirty="0">
                <a:ln>
                  <a:noFill/>
                </a:ln>
                <a:solidFill>
                  <a:prstClr val="black"/>
                </a:solidFill>
                <a:effectLst/>
                <a:uLnTx/>
                <a:uFillTx/>
                <a:latin typeface="adobe-garamond-pro"/>
                <a:sym typeface="Akzidenz-Grotesk Pro Regular" pitchFamily="1" charset="0"/>
              </a:rPr>
              <a:t>Affordable and </a:t>
            </a:r>
            <a:r>
              <a:rPr lang="en-US" b="1" dirty="0">
                <a:solidFill>
                  <a:prstClr val="black"/>
                </a:solidFill>
                <a:latin typeface="adobe-garamond-pro"/>
              </a:rPr>
              <a:t>available to the population.</a:t>
            </a:r>
            <a:r>
              <a:rPr lang="en-US" dirty="0">
                <a:solidFill>
                  <a:prstClr val="black"/>
                </a:solidFill>
                <a:latin typeface="adobe-garamond-pro"/>
              </a:rPr>
              <a:t> Countries must make sure COVAX supplies are </a:t>
            </a:r>
            <a:r>
              <a:rPr kumimoji="0" lang="en-US" b="0" i="0" u="none" strike="noStrike" kern="0" cap="none" spc="0" normalizeH="0" baseline="0" noProof="0" dirty="0">
                <a:ln>
                  <a:noFill/>
                </a:ln>
                <a:solidFill>
                  <a:prstClr val="black"/>
                </a:solidFill>
                <a:effectLst/>
                <a:uLnTx/>
                <a:uFillTx/>
                <a:latin typeface="adobe-garamond-pro"/>
                <a:sym typeface="Akzidenz-Grotesk Pro Regular" pitchFamily="1" charset="0"/>
              </a:rPr>
              <a:t>affordable, available and appropriate for the individual and setting in which they are used. Ensuring access to COVID-19 health products </a:t>
            </a:r>
            <a:r>
              <a:rPr lang="en-US" dirty="0">
                <a:solidFill>
                  <a:prstClr val="black"/>
                </a:solidFill>
                <a:latin typeface="adobe-garamond-pro"/>
              </a:rPr>
              <a:t>cannot </a:t>
            </a:r>
            <a:r>
              <a:rPr kumimoji="0" lang="en-US" b="0" i="0" u="none" strike="noStrike" kern="0" cap="none" spc="0" normalizeH="0" baseline="0" noProof="0" dirty="0">
                <a:ln>
                  <a:noFill/>
                </a:ln>
                <a:solidFill>
                  <a:prstClr val="black"/>
                </a:solidFill>
                <a:effectLst/>
                <a:uLnTx/>
                <a:uFillTx/>
                <a:latin typeface="adobe-garamond-pro"/>
                <a:sym typeface="Akzidenz-Grotesk Pro Regular" pitchFamily="1" charset="0"/>
              </a:rPr>
              <a:t>compromise equitable access to health products and services that are essential for other public health needs.</a:t>
            </a:r>
          </a:p>
          <a:p>
            <a:pPr marL="747713" indent="-481013">
              <a:buClr>
                <a:srgbClr val="FFC000"/>
              </a:buClr>
              <a:buFont typeface="Arial" panose="020B0604020202020204" pitchFamily="34" charset="0"/>
              <a:buChar char="►"/>
            </a:pPr>
            <a:r>
              <a:rPr kumimoji="0" lang="en-US" b="1" i="0" u="none" strike="noStrike" kern="0" cap="none" spc="0" normalizeH="0" baseline="0" noProof="0" dirty="0">
                <a:ln>
                  <a:noFill/>
                </a:ln>
                <a:solidFill>
                  <a:prstClr val="black"/>
                </a:solidFill>
                <a:effectLst/>
                <a:uLnTx/>
                <a:uFillTx/>
                <a:latin typeface="adobe-garamond-pro"/>
                <a:sym typeface="Akzidenz-Grotesk Pro Regular" pitchFamily="1" charset="0"/>
              </a:rPr>
              <a:t>Equity and fairness. </a:t>
            </a:r>
            <a:r>
              <a:rPr kumimoji="0" lang="en-US" b="0" i="0" u="none" strike="noStrike" kern="0" cap="none" spc="0" normalizeH="0" baseline="0" noProof="0" dirty="0">
                <a:ln>
                  <a:noFill/>
                </a:ln>
                <a:solidFill>
                  <a:prstClr val="black"/>
                </a:solidFill>
                <a:effectLst/>
                <a:uLnTx/>
                <a:uFillTx/>
                <a:latin typeface="adobe-garamond-pro"/>
                <a:sym typeface="Akzidenz-Grotesk Pro Regular" pitchFamily="1" charset="0"/>
              </a:rPr>
              <a:t>A country’s allocation process must be driven by public health needs.  Countries must use equitable and consistent allocation procedures to maximize public health benefits and ensure that scarce health products are available and accessible to those in need. Criteria include epidemiological factors and vulnerabilities, among other aspects.</a:t>
            </a:r>
          </a:p>
          <a:p>
            <a:pPr marL="747713" indent="-481013">
              <a:buClr>
                <a:srgbClr val="FFC000"/>
              </a:buClr>
              <a:buFont typeface="Arial" panose="020B0604020202020204" pitchFamily="34" charset="0"/>
              <a:buChar char="►"/>
            </a:pPr>
            <a:r>
              <a:rPr kumimoji="0" lang="en-US" b="1" i="0" u="none" strike="noStrike" kern="0" cap="none" spc="0" normalizeH="0" baseline="0" noProof="0" dirty="0">
                <a:ln>
                  <a:noFill/>
                </a:ln>
                <a:solidFill>
                  <a:prstClr val="black"/>
                </a:solidFill>
                <a:effectLst/>
                <a:uLnTx/>
                <a:uFillTx/>
                <a:latin typeface="adobe-garamond-pro"/>
                <a:sym typeface="Akzidenz-Grotesk Pro Regular" pitchFamily="1" charset="0"/>
              </a:rPr>
              <a:t>Affordability. </a:t>
            </a:r>
            <a:r>
              <a:rPr kumimoji="0" lang="en-US" b="0" i="0" u="none" strike="noStrike" kern="0" cap="none" spc="0" normalizeH="0" baseline="0" noProof="0" dirty="0">
                <a:ln>
                  <a:noFill/>
                </a:ln>
                <a:solidFill>
                  <a:prstClr val="black"/>
                </a:solidFill>
                <a:effectLst/>
                <a:uLnTx/>
                <a:uFillTx/>
                <a:latin typeface="adobe-garamond-pro"/>
                <a:sym typeface="Akzidenz-Grotesk Pro Regular" pitchFamily="1" charset="0"/>
              </a:rPr>
              <a:t>Countries must ensure that pricing and procurement strategies </a:t>
            </a:r>
            <a:r>
              <a:rPr lang="en-US" dirty="0">
                <a:solidFill>
                  <a:prstClr val="black"/>
                </a:solidFill>
                <a:latin typeface="adobe-garamond-pro"/>
              </a:rPr>
              <a:t>are affordable and equitable. </a:t>
            </a:r>
            <a:r>
              <a:rPr lang="en-US" dirty="0" err="1">
                <a:solidFill>
                  <a:prstClr val="black"/>
                </a:solidFill>
                <a:latin typeface="adobe-garamond-pro"/>
              </a:rPr>
              <a:t>Parient</a:t>
            </a:r>
            <a:r>
              <a:rPr lang="en-US" dirty="0">
                <a:solidFill>
                  <a:prstClr val="black"/>
                </a:solidFill>
                <a:latin typeface="adobe-garamond-pro"/>
              </a:rPr>
              <a:t> </a:t>
            </a:r>
            <a:r>
              <a:rPr kumimoji="0" lang="en-US" b="0" i="0" u="none" strike="noStrike" kern="0" cap="none" spc="0" normalizeH="0" baseline="0" noProof="0" dirty="0">
                <a:ln>
                  <a:noFill/>
                </a:ln>
                <a:solidFill>
                  <a:prstClr val="black"/>
                </a:solidFill>
                <a:effectLst/>
                <a:uLnTx/>
                <a:uFillTx/>
                <a:latin typeface="adobe-garamond-pro"/>
                <a:sym typeface="Akzidenz-Grotesk Pro Regular" pitchFamily="1" charset="0"/>
              </a:rPr>
              <a:t>costs may not pose a barrier to access (but sustainability of health systems and manufacturers may be safeguarded)</a:t>
            </a:r>
            <a:endParaRPr lang="en-US" b="1" i="0" dirty="0">
              <a:effectLst/>
              <a:latin typeface="adobe-garamond-pro"/>
            </a:endParaRPr>
          </a:p>
        </p:txBody>
      </p:sp>
      <p:sp>
        <p:nvSpPr>
          <p:cNvPr id="5" name="Title 4"/>
          <p:cNvSpPr>
            <a:spLocks noGrp="1"/>
          </p:cNvSpPr>
          <p:nvPr>
            <p:ph type="title"/>
          </p:nvPr>
        </p:nvSpPr>
        <p:spPr>
          <a:xfrm>
            <a:off x="669131" y="533400"/>
            <a:ext cx="16459200" cy="1524000"/>
          </a:xfrm>
        </p:spPr>
        <p:txBody>
          <a:bodyPr/>
          <a:lstStyle/>
          <a:p>
            <a:r>
              <a:rPr lang="en-US" dirty="0">
                <a:solidFill>
                  <a:schemeClr val="tx2"/>
                </a:solidFill>
              </a:rPr>
              <a:t>What Are COVAX’ Criteria for Compliance? </a:t>
            </a:r>
          </a:p>
        </p:txBody>
      </p:sp>
    </p:spTree>
    <p:extLst>
      <p:ext uri="{BB962C8B-B14F-4D97-AF65-F5344CB8AC3E}">
        <p14:creationId xmlns:p14="http://schemas.microsoft.com/office/powerpoint/2010/main" val="120149535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91300" y="1524000"/>
            <a:ext cx="16408431" cy="8229600"/>
          </a:xfrm>
        </p:spPr>
        <p:txBody>
          <a:bodyPr/>
          <a:lstStyle/>
          <a:p>
            <a:pPr marL="838200" indent="-571500">
              <a:buClr>
                <a:srgbClr val="FFC000"/>
              </a:buClr>
            </a:pPr>
            <a:r>
              <a:rPr lang="en-US" sz="4400" b="0" i="0" dirty="0">
                <a:effectLst/>
                <a:latin typeface="adobe-garamond-pro"/>
              </a:rPr>
              <a:t>Ninety-two low &amp; middle-income economies are eligible to participate in receiving funded vaccine through COVAX</a:t>
            </a:r>
          </a:p>
          <a:p>
            <a:pPr marL="1763918" lvl="1" indent="-481013">
              <a:buFont typeface="Arial" panose="020B0604020202020204" pitchFamily="34" charset="0"/>
              <a:buChar char="►"/>
            </a:pPr>
            <a:r>
              <a:rPr lang="en-US" sz="4400" b="0" i="0" dirty="0">
                <a:effectLst/>
                <a:latin typeface="adobe-garamond-pro"/>
              </a:rPr>
              <a:t>Authorized </a:t>
            </a:r>
            <a:r>
              <a:rPr lang="en-US" sz="4400" b="0" i="0" dirty="0">
                <a:effectLst/>
                <a:latin typeface="adobe-garamond-pro"/>
                <a:hlinkClick r:id="rId2"/>
              </a:rPr>
              <a:t>low-income countries</a:t>
            </a:r>
            <a:endParaRPr lang="en-US" sz="4400" b="0" i="0" dirty="0">
              <a:effectLst/>
              <a:latin typeface="adobe-garamond-pro"/>
            </a:endParaRPr>
          </a:p>
          <a:p>
            <a:pPr marL="1763918" lvl="1" indent="-481013">
              <a:buFont typeface="Arial" panose="020B0604020202020204" pitchFamily="34" charset="0"/>
              <a:buChar char="►"/>
            </a:pPr>
            <a:r>
              <a:rPr lang="en-US" sz="4400" b="0" i="0" dirty="0">
                <a:effectLst/>
                <a:latin typeface="adobe-garamond-pro"/>
              </a:rPr>
              <a:t>COVAX has a </a:t>
            </a:r>
            <a:r>
              <a:rPr lang="en-US" sz="4400" b="0" i="0" dirty="0">
                <a:effectLst/>
                <a:latin typeface="adobe-garamond-pro"/>
                <a:hlinkClick r:id="rId3"/>
              </a:rPr>
              <a:t>Global Supply Forecast</a:t>
            </a:r>
            <a:endParaRPr lang="en-US" sz="4400" b="0" i="0" dirty="0">
              <a:effectLst/>
              <a:latin typeface="adobe-garamond-pro"/>
            </a:endParaRPr>
          </a:p>
          <a:p>
            <a:pPr marL="1763918" lvl="1" indent="-481013">
              <a:buFont typeface="Arial" panose="020B0604020202020204" pitchFamily="34" charset="0"/>
              <a:buChar char="►"/>
            </a:pPr>
            <a:r>
              <a:rPr lang="en-US" sz="4400" b="0" i="0" dirty="0">
                <a:effectLst/>
                <a:latin typeface="adobe-garamond-pro"/>
              </a:rPr>
              <a:t>All WHO authorized vaccines qualify for COVAX </a:t>
            </a:r>
            <a:r>
              <a:rPr lang="en-US" sz="4400" b="0" i="0" dirty="0" err="1">
                <a:effectLst/>
                <a:latin typeface="adobe-garamond-pro"/>
              </a:rPr>
              <a:t>donatons</a:t>
            </a:r>
            <a:r>
              <a:rPr lang="en-US" sz="4400" dirty="0">
                <a:latin typeface="adobe-garamond-pro"/>
              </a:rPr>
              <a:t>/purchasing. S</a:t>
            </a:r>
            <a:r>
              <a:rPr lang="en-US" sz="4400" b="0" i="0" dirty="0">
                <a:effectLst/>
                <a:latin typeface="adobe-garamond-pro"/>
              </a:rPr>
              <a:t>upplies dominated by AstraZeneca, Novavax, Johnson &amp; Johnson, Sinopharm</a:t>
            </a:r>
          </a:p>
          <a:p>
            <a:pPr marL="1763918" lvl="1" indent="-481013">
              <a:buFont typeface="Arial" panose="020B0604020202020204" pitchFamily="34" charset="0"/>
              <a:buChar char="►"/>
            </a:pPr>
            <a:r>
              <a:rPr lang="en-US" sz="4400" dirty="0">
                <a:latin typeface="adobe-garamond-pro"/>
              </a:rPr>
              <a:t>C</a:t>
            </a:r>
            <a:r>
              <a:rPr lang="en-US" sz="4400" i="0" dirty="0">
                <a:effectLst/>
                <a:latin typeface="adobe-garamond-pro"/>
              </a:rPr>
              <a:t>OVAX has so far shipped over 311M COVID vaccines to 143 Participants (as of October 1)</a:t>
            </a:r>
          </a:p>
          <a:p>
            <a:pPr marL="1763918" lvl="1" indent="-481013">
              <a:buFont typeface="Arial" panose="020B0604020202020204" pitchFamily="34" charset="0"/>
              <a:buChar char="►"/>
            </a:pPr>
            <a:r>
              <a:rPr lang="en-US" sz="4000" dirty="0">
                <a:latin typeface="adobe-garamond-pro"/>
              </a:rPr>
              <a:t>View Up To Date COVAX Data Here: </a:t>
            </a:r>
            <a:r>
              <a:rPr lang="en-US" sz="4000" dirty="0">
                <a:latin typeface="adobe-garamond-pro"/>
                <a:hlinkClick r:id="rId4"/>
              </a:rPr>
              <a:t>COVAX vaccine roll-out | Gavi, the Vaccine Alliance</a:t>
            </a:r>
            <a:endParaRPr lang="en-US" sz="4000" b="0" i="0" dirty="0">
              <a:effectLst/>
              <a:latin typeface="adobe-garamond-pro"/>
            </a:endParaRPr>
          </a:p>
        </p:txBody>
      </p:sp>
      <p:sp>
        <p:nvSpPr>
          <p:cNvPr id="5" name="Title 4"/>
          <p:cNvSpPr>
            <a:spLocks noGrp="1"/>
          </p:cNvSpPr>
          <p:nvPr>
            <p:ph type="title"/>
          </p:nvPr>
        </p:nvSpPr>
        <p:spPr/>
        <p:txBody>
          <a:bodyPr/>
          <a:lstStyle/>
          <a:p>
            <a:r>
              <a:rPr lang="en-US" dirty="0">
                <a:solidFill>
                  <a:schemeClr val="tx2"/>
                </a:solidFill>
              </a:rPr>
              <a:t>Who is Participating &amp; What Are </a:t>
            </a:r>
            <a:r>
              <a:rPr lang="en-US" dirty="0"/>
              <a:t>T</a:t>
            </a:r>
            <a:r>
              <a:rPr lang="en-US" dirty="0">
                <a:solidFill>
                  <a:schemeClr val="tx2"/>
                </a:solidFill>
              </a:rPr>
              <a:t>hey Buying?</a:t>
            </a:r>
          </a:p>
        </p:txBody>
      </p:sp>
    </p:spTree>
    <p:extLst>
      <p:ext uri="{BB962C8B-B14F-4D97-AF65-F5344CB8AC3E}">
        <p14:creationId xmlns:p14="http://schemas.microsoft.com/office/powerpoint/2010/main" val="303590791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CF830A9E-696A-46CD-BD24-AEBDF1DBDE62}"/>
              </a:ext>
            </a:extLst>
          </p:cNvPr>
          <p:cNvPicPr>
            <a:picLocks noGrp="1" noChangeAspect="1"/>
          </p:cNvPicPr>
          <p:nvPr>
            <p:ph idx="1"/>
          </p:nvPr>
        </p:nvPicPr>
        <p:blipFill>
          <a:blip r:embed="rId2"/>
          <a:stretch>
            <a:fillRect/>
          </a:stretch>
        </p:blipFill>
        <p:spPr>
          <a:xfrm>
            <a:off x="897731" y="838200"/>
            <a:ext cx="15621000" cy="8915400"/>
          </a:xfrm>
          <a:prstGeom prst="rect">
            <a:avLst/>
          </a:prstGeom>
        </p:spPr>
      </p:pic>
      <p:sp>
        <p:nvSpPr>
          <p:cNvPr id="5" name="Title 4"/>
          <p:cNvSpPr>
            <a:spLocks noGrp="1"/>
          </p:cNvSpPr>
          <p:nvPr>
            <p:ph type="title"/>
          </p:nvPr>
        </p:nvSpPr>
        <p:spPr>
          <a:xfrm>
            <a:off x="440531" y="0"/>
            <a:ext cx="16459200" cy="990600"/>
          </a:xfrm>
        </p:spPr>
        <p:txBody>
          <a:bodyPr/>
          <a:lstStyle/>
          <a:p>
            <a:r>
              <a:rPr lang="en-US" sz="3200" dirty="0">
                <a:solidFill>
                  <a:schemeClr val="tx2"/>
                </a:solidFill>
              </a:rPr>
              <a:t>Who is Donating?</a:t>
            </a:r>
          </a:p>
        </p:txBody>
      </p:sp>
    </p:spTree>
    <p:extLst>
      <p:ext uri="{BB962C8B-B14F-4D97-AF65-F5344CB8AC3E}">
        <p14:creationId xmlns:p14="http://schemas.microsoft.com/office/powerpoint/2010/main" val="152708319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40531" y="304800"/>
            <a:ext cx="16459200" cy="685800"/>
          </a:xfrm>
        </p:spPr>
        <p:txBody>
          <a:bodyPr/>
          <a:lstStyle/>
          <a:p>
            <a:r>
              <a:rPr lang="en-US" sz="3200" dirty="0">
                <a:solidFill>
                  <a:schemeClr val="tx2"/>
                </a:solidFill>
              </a:rPr>
              <a:t>Donations/GDP</a:t>
            </a:r>
          </a:p>
        </p:txBody>
      </p:sp>
      <p:pic>
        <p:nvPicPr>
          <p:cNvPr id="6" name="Content Placeholder 5">
            <a:extLst>
              <a:ext uri="{FF2B5EF4-FFF2-40B4-BE49-F238E27FC236}">
                <a16:creationId xmlns:a16="http://schemas.microsoft.com/office/drawing/2014/main" id="{2A646CAF-54E2-4ED2-8C68-8584507A94A4}"/>
              </a:ext>
            </a:extLst>
          </p:cNvPr>
          <p:cNvPicPr>
            <a:picLocks noGrp="1" noChangeAspect="1"/>
          </p:cNvPicPr>
          <p:nvPr>
            <p:ph idx="1"/>
          </p:nvPr>
        </p:nvPicPr>
        <p:blipFill>
          <a:blip r:embed="rId2"/>
          <a:stretch>
            <a:fillRect/>
          </a:stretch>
        </p:blipFill>
        <p:spPr>
          <a:xfrm>
            <a:off x="1431131" y="990600"/>
            <a:ext cx="14782800" cy="8763000"/>
          </a:xfrm>
          <a:prstGeom prst="rect">
            <a:avLst/>
          </a:prstGeom>
        </p:spPr>
      </p:pic>
    </p:spTree>
    <p:extLst>
      <p:ext uri="{BB962C8B-B14F-4D97-AF65-F5344CB8AC3E}">
        <p14:creationId xmlns:p14="http://schemas.microsoft.com/office/powerpoint/2010/main" val="369726251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10191" y="1905000"/>
            <a:ext cx="16408431" cy="7266709"/>
          </a:xfrm>
        </p:spPr>
        <p:txBody>
          <a:bodyPr/>
          <a:lstStyle/>
          <a:p>
            <a:pPr marL="838253" indent="-571500"/>
            <a:r>
              <a:rPr lang="en-US" sz="4400" dirty="0">
                <a:solidFill>
                  <a:srgbClr val="000000"/>
                </a:solidFill>
                <a:latin typeface="adobe-garamond-pro"/>
              </a:rPr>
              <a:t>A</a:t>
            </a:r>
            <a:r>
              <a:rPr lang="en-US" sz="4400" b="0" i="0" dirty="0">
                <a:solidFill>
                  <a:srgbClr val="000000"/>
                </a:solidFill>
                <a:effectLst/>
                <a:latin typeface="adobe-garamond-pro"/>
              </a:rPr>
              <a:t>round </a:t>
            </a:r>
            <a:r>
              <a:rPr lang="en-US" sz="4400" b="1" i="0" dirty="0">
                <a:solidFill>
                  <a:srgbClr val="000000"/>
                </a:solidFill>
                <a:effectLst/>
                <a:latin typeface="adobe-garamond-pro"/>
              </a:rPr>
              <a:t>$50 billion more is needed from </a:t>
            </a:r>
            <a:r>
              <a:rPr lang="en-US" sz="4400" b="0" i="0" dirty="0">
                <a:solidFill>
                  <a:srgbClr val="000000"/>
                </a:solidFill>
                <a:effectLst/>
                <a:latin typeface="adobe-garamond-pro"/>
              </a:rPr>
              <a:t>grants, national government resources, and concessional financing.</a:t>
            </a:r>
          </a:p>
          <a:p>
            <a:pPr marL="838253" indent="-571500"/>
            <a:r>
              <a:rPr lang="en-US" sz="4400" b="1" dirty="0">
                <a:solidFill>
                  <a:srgbClr val="000000"/>
                </a:solidFill>
                <a:latin typeface="adobe-garamond-pro"/>
              </a:rPr>
              <a:t>$15B </a:t>
            </a:r>
            <a:r>
              <a:rPr lang="en-US" sz="4400" dirty="0">
                <a:solidFill>
                  <a:srgbClr val="000000"/>
                </a:solidFill>
                <a:latin typeface="adobe-garamond-pro"/>
              </a:rPr>
              <a:t>has been contributed so far from all sources</a:t>
            </a:r>
            <a:endParaRPr lang="en-US" sz="4400" b="0" i="0" dirty="0">
              <a:solidFill>
                <a:srgbClr val="000000"/>
              </a:solidFill>
              <a:effectLst/>
              <a:latin typeface="adobe-garamond-pro"/>
            </a:endParaRPr>
          </a:p>
          <a:p>
            <a:pPr marL="838253" indent="-571500"/>
            <a:r>
              <a:rPr lang="en-US" sz="4400" b="0" i="0" dirty="0">
                <a:solidFill>
                  <a:srgbClr val="000000"/>
                </a:solidFill>
                <a:effectLst/>
                <a:latin typeface="adobe-garamond-pro"/>
              </a:rPr>
              <a:t>G20 governments have agreed that they need to address the </a:t>
            </a:r>
            <a:r>
              <a:rPr lang="en-US" sz="4400" b="1" i="0" dirty="0">
                <a:solidFill>
                  <a:srgbClr val="000000"/>
                </a:solidFill>
                <a:effectLst/>
                <a:latin typeface="adobe-garamond-pro"/>
              </a:rPr>
              <a:t>$22B  funding gap</a:t>
            </a:r>
            <a:r>
              <a:rPr lang="en-US" sz="4400" b="0" i="0" dirty="0">
                <a:solidFill>
                  <a:srgbClr val="000000"/>
                </a:solidFill>
                <a:effectLst/>
                <a:latin typeface="adobe-garamond-pro"/>
              </a:rPr>
              <a:t> noted by the </a:t>
            </a:r>
            <a:r>
              <a:rPr lang="en-US" sz="4400" b="0" i="0" u="none" strike="noStrike" dirty="0">
                <a:solidFill>
                  <a:srgbClr val="3979A6"/>
                </a:solidFill>
                <a:effectLst/>
                <a:latin typeface="adobe-garamond-pro"/>
                <a:hlinkClick r:id="rId2"/>
              </a:rPr>
              <a:t>Access to COVID-19 Tools (ACT) Accelerator</a:t>
            </a:r>
            <a:endParaRPr lang="en-US" sz="4400" b="0" i="0" dirty="0">
              <a:solidFill>
                <a:srgbClr val="000000"/>
              </a:solidFill>
              <a:effectLst/>
              <a:latin typeface="adobe-garamond-pro"/>
            </a:endParaRPr>
          </a:p>
          <a:p>
            <a:pPr marL="838253" indent="-571500"/>
            <a:r>
              <a:rPr lang="en-US" sz="4400" b="0" i="0" dirty="0">
                <a:solidFill>
                  <a:srgbClr val="000000"/>
                </a:solidFill>
                <a:effectLst/>
                <a:latin typeface="adobe-garamond-pro"/>
              </a:rPr>
              <a:t>If G20 nations come through, an additional </a:t>
            </a:r>
            <a:r>
              <a:rPr lang="en-US" sz="4400" b="1" i="0" dirty="0">
                <a:solidFill>
                  <a:srgbClr val="000000"/>
                </a:solidFill>
                <a:effectLst/>
                <a:latin typeface="adobe-garamond-pro"/>
              </a:rPr>
              <a:t>$13B will be needed</a:t>
            </a:r>
            <a:r>
              <a:rPr lang="en-US" sz="4400" dirty="0">
                <a:solidFill>
                  <a:srgbClr val="000000"/>
                </a:solidFill>
                <a:latin typeface="adobe-garamond-pro"/>
              </a:rPr>
              <a:t> </a:t>
            </a:r>
            <a:r>
              <a:rPr lang="en-US" sz="4400" b="0" i="0" dirty="0">
                <a:solidFill>
                  <a:srgbClr val="000000"/>
                </a:solidFill>
                <a:effectLst/>
                <a:latin typeface="adobe-garamond-pro"/>
              </a:rPr>
              <a:t>from national governments supported by COVID-19 financing facilities created by multilateral development banks.</a:t>
            </a:r>
            <a:endParaRPr lang="en-US" sz="4400" b="0" i="0" dirty="0">
              <a:effectLst/>
              <a:latin typeface="adobe-garamond-pro"/>
            </a:endParaRPr>
          </a:p>
        </p:txBody>
      </p:sp>
      <p:sp>
        <p:nvSpPr>
          <p:cNvPr id="5" name="Title 4"/>
          <p:cNvSpPr>
            <a:spLocks noGrp="1"/>
          </p:cNvSpPr>
          <p:nvPr>
            <p:ph type="title"/>
          </p:nvPr>
        </p:nvSpPr>
        <p:spPr/>
        <p:txBody>
          <a:bodyPr/>
          <a:lstStyle/>
          <a:p>
            <a:r>
              <a:rPr lang="en-US" dirty="0">
                <a:solidFill>
                  <a:schemeClr val="tx2"/>
                </a:solidFill>
              </a:rPr>
              <a:t>What Financial Resources are Needed?</a:t>
            </a:r>
          </a:p>
        </p:txBody>
      </p:sp>
    </p:spTree>
    <p:extLst>
      <p:ext uri="{BB962C8B-B14F-4D97-AF65-F5344CB8AC3E}">
        <p14:creationId xmlns:p14="http://schemas.microsoft.com/office/powerpoint/2010/main" val="311275451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91299" y="2182091"/>
            <a:ext cx="16408431" cy="7190509"/>
          </a:xfrm>
        </p:spPr>
        <p:txBody>
          <a:bodyPr/>
          <a:lstStyle/>
          <a:p>
            <a:pPr algn="l"/>
            <a:r>
              <a:rPr lang="en-US" sz="4800" b="1" i="1" dirty="0">
                <a:solidFill>
                  <a:srgbClr val="000000"/>
                </a:solidFill>
                <a:effectLst/>
                <a:latin typeface="adobe-garamond-pro"/>
              </a:rPr>
              <a:t>Immediately Release ‘Intellectual Property” </a:t>
            </a:r>
            <a:r>
              <a:rPr lang="en-US" sz="4800" dirty="0">
                <a:solidFill>
                  <a:srgbClr val="000000"/>
                </a:solidFill>
                <a:effectLst/>
                <a:latin typeface="adobe-garamond-pro"/>
              </a:rPr>
              <a:t>currently being protected by vaccine manufacturers, especially those whose R&amp;D was financed by governments (e.g. Pfizer, Moderna)</a:t>
            </a:r>
          </a:p>
          <a:p>
            <a:pPr lvl="1"/>
            <a:r>
              <a:rPr lang="en-US" sz="4200" dirty="0">
                <a:solidFill>
                  <a:srgbClr val="000000"/>
                </a:solidFill>
                <a:latin typeface="adobe-garamond-pro"/>
              </a:rPr>
              <a:t>Note: The US Government paid for the R&amp;D for these vaccines. We should demand release of the IP (this needed to happen in 2020)</a:t>
            </a:r>
          </a:p>
          <a:p>
            <a:pPr lvl="1"/>
            <a:endParaRPr lang="en-US" sz="4800" b="1" i="1" dirty="0">
              <a:solidFill>
                <a:srgbClr val="000000"/>
              </a:solidFill>
              <a:effectLst/>
              <a:latin typeface="adobe-garamond-pro"/>
            </a:endParaRPr>
          </a:p>
          <a:p>
            <a:pPr algn="l"/>
            <a:r>
              <a:rPr lang="en-US" sz="4800" b="1" i="1" dirty="0">
                <a:solidFill>
                  <a:srgbClr val="000000"/>
                </a:solidFill>
                <a:effectLst/>
                <a:latin typeface="adobe-garamond-pro"/>
              </a:rPr>
              <a:t>Provide additional upfront grants to </a:t>
            </a:r>
            <a:r>
              <a:rPr lang="en-US" sz="4800" b="1" i="1" u="none" strike="noStrike" dirty="0">
                <a:solidFill>
                  <a:srgbClr val="3979A6"/>
                </a:solidFill>
                <a:effectLst/>
                <a:latin typeface="adobe-garamond-pro"/>
                <a:hlinkClick r:id="rId2"/>
              </a:rPr>
              <a:t>COVAX</a:t>
            </a:r>
            <a:r>
              <a:rPr lang="en-US" sz="4800" b="1" i="0" u="none" strike="noStrike" dirty="0">
                <a:solidFill>
                  <a:srgbClr val="3979A6"/>
                </a:solidFill>
                <a:effectLst/>
                <a:latin typeface="adobe-garamond-pro"/>
                <a:hlinkClick r:id="rId2"/>
              </a:rPr>
              <a:t> </a:t>
            </a:r>
            <a:r>
              <a:rPr lang="en-US" sz="4800" i="0" u="none" strike="noStrike" dirty="0">
                <a:effectLst/>
                <a:latin typeface="adobe-garamond-pro"/>
              </a:rPr>
              <a:t>from G20 nations</a:t>
            </a:r>
            <a:r>
              <a:rPr lang="en-US" sz="4800" i="0" dirty="0">
                <a:effectLst/>
                <a:latin typeface="adobe-garamond-pro"/>
              </a:rPr>
              <a:t>. </a:t>
            </a:r>
            <a:r>
              <a:rPr lang="en-US" sz="4800" b="0" i="0" dirty="0">
                <a:solidFill>
                  <a:srgbClr val="000000"/>
                </a:solidFill>
                <a:effectLst/>
                <a:latin typeface="adobe-garamond-pro"/>
              </a:rPr>
              <a:t>This financing will help finalize orders and activate unused vaccine capacity</a:t>
            </a:r>
          </a:p>
          <a:p>
            <a:pPr marL="266700">
              <a:buClr>
                <a:srgbClr val="FFC000"/>
              </a:buClr>
              <a:buNone/>
            </a:pPr>
            <a:endParaRPr lang="en-US" dirty="0">
              <a:latin typeface="adobe-garamond-pro"/>
            </a:endParaRPr>
          </a:p>
        </p:txBody>
      </p:sp>
      <p:sp>
        <p:nvSpPr>
          <p:cNvPr id="5" name="Title 4"/>
          <p:cNvSpPr>
            <a:spLocks noGrp="1"/>
          </p:cNvSpPr>
          <p:nvPr>
            <p:ph type="title"/>
          </p:nvPr>
        </p:nvSpPr>
        <p:spPr/>
        <p:txBody>
          <a:bodyPr/>
          <a:lstStyle/>
          <a:p>
            <a:r>
              <a:rPr lang="en-US" dirty="0">
                <a:solidFill>
                  <a:schemeClr val="tx2"/>
                </a:solidFill>
              </a:rPr>
              <a:t>What Policy Decisions are Needed?</a:t>
            </a:r>
          </a:p>
        </p:txBody>
      </p:sp>
    </p:spTree>
    <p:extLst>
      <p:ext uri="{BB962C8B-B14F-4D97-AF65-F5344CB8AC3E}">
        <p14:creationId xmlns:p14="http://schemas.microsoft.com/office/powerpoint/2010/main" val="358929942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91299" y="2182091"/>
            <a:ext cx="16408431" cy="7190509"/>
          </a:xfrm>
        </p:spPr>
        <p:txBody>
          <a:bodyPr/>
          <a:lstStyle/>
          <a:p>
            <a:pPr algn="l"/>
            <a:r>
              <a:rPr lang="en-US" sz="4800" b="1" i="1" dirty="0">
                <a:solidFill>
                  <a:srgbClr val="000000"/>
                </a:solidFill>
                <a:effectLst/>
                <a:latin typeface="adobe-garamond-pro"/>
              </a:rPr>
              <a:t>Ensure free cross-border flows of raw materials and finished</a:t>
            </a:r>
            <a:r>
              <a:rPr lang="en-US" sz="4800" b="1" i="0" dirty="0">
                <a:solidFill>
                  <a:srgbClr val="000000"/>
                </a:solidFill>
                <a:effectLst/>
                <a:latin typeface="adobe-garamond-pro"/>
              </a:rPr>
              <a:t> vaccines</a:t>
            </a:r>
            <a:r>
              <a:rPr lang="en-US" sz="4800" b="0" i="0" dirty="0">
                <a:solidFill>
                  <a:srgbClr val="000000"/>
                </a:solidFill>
                <a:effectLst/>
                <a:latin typeface="adobe-garamond-pro"/>
              </a:rPr>
              <a:t>: </a:t>
            </a:r>
            <a:r>
              <a:rPr lang="en-US" sz="4800" dirty="0">
                <a:solidFill>
                  <a:srgbClr val="000000"/>
                </a:solidFill>
                <a:latin typeface="adobe-garamond-pro"/>
              </a:rPr>
              <a:t>Current r</a:t>
            </a:r>
            <a:r>
              <a:rPr lang="en-US" sz="4800" b="0" i="0" dirty="0">
                <a:solidFill>
                  <a:srgbClr val="000000"/>
                </a:solidFill>
                <a:effectLst/>
                <a:latin typeface="adobe-garamond-pro"/>
              </a:rPr>
              <a:t>estrictions are jeopardizing access to vaccines for billions of people in the developing world. Trade and administrative barriers need to be removed. Logistic problems need to be solved</a:t>
            </a:r>
          </a:p>
          <a:p>
            <a:pPr algn="l"/>
            <a:endParaRPr lang="en-US" sz="4800" b="0" i="0" dirty="0">
              <a:solidFill>
                <a:srgbClr val="000000"/>
              </a:solidFill>
              <a:effectLst/>
              <a:latin typeface="adobe-garamond-pro"/>
            </a:endParaRPr>
          </a:p>
          <a:p>
            <a:pPr algn="l"/>
            <a:r>
              <a:rPr lang="en-US" sz="4800" b="1" i="1" dirty="0">
                <a:solidFill>
                  <a:srgbClr val="000000"/>
                </a:solidFill>
                <a:effectLst/>
                <a:latin typeface="adobe-garamond-pro"/>
              </a:rPr>
              <a:t>Immediately donate surplus vaccines</a:t>
            </a:r>
            <a:r>
              <a:rPr lang="en-US" sz="4800" b="0" i="0" dirty="0">
                <a:solidFill>
                  <a:srgbClr val="000000"/>
                </a:solidFill>
                <a:effectLst/>
                <a:latin typeface="adobe-garamond-pro"/>
              </a:rPr>
              <a:t>: The IMF projects at least 1B  vaccines can be donated by G20 nations in 2021</a:t>
            </a:r>
          </a:p>
          <a:p>
            <a:pPr marL="266700">
              <a:buClr>
                <a:srgbClr val="FFC000"/>
              </a:buClr>
              <a:buNone/>
            </a:pPr>
            <a:endParaRPr lang="en-US" dirty="0">
              <a:latin typeface="adobe-garamond-pro"/>
            </a:endParaRPr>
          </a:p>
        </p:txBody>
      </p:sp>
      <p:sp>
        <p:nvSpPr>
          <p:cNvPr id="5" name="Title 4"/>
          <p:cNvSpPr>
            <a:spLocks noGrp="1"/>
          </p:cNvSpPr>
          <p:nvPr>
            <p:ph type="title"/>
          </p:nvPr>
        </p:nvSpPr>
        <p:spPr/>
        <p:txBody>
          <a:bodyPr/>
          <a:lstStyle/>
          <a:p>
            <a:r>
              <a:rPr lang="en-US" dirty="0">
                <a:solidFill>
                  <a:schemeClr val="tx2"/>
                </a:solidFill>
              </a:rPr>
              <a:t>What Policy Decisions are Needed?</a:t>
            </a:r>
          </a:p>
        </p:txBody>
      </p:sp>
    </p:spTree>
    <p:extLst>
      <p:ext uri="{BB962C8B-B14F-4D97-AF65-F5344CB8AC3E}">
        <p14:creationId xmlns:p14="http://schemas.microsoft.com/office/powerpoint/2010/main" val="29296429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91299" y="2182091"/>
            <a:ext cx="16408431" cy="6885709"/>
          </a:xfrm>
        </p:spPr>
        <p:txBody>
          <a:bodyPr/>
          <a:lstStyle/>
          <a:p>
            <a:pPr algn="l"/>
            <a:r>
              <a:rPr lang="en-US" sz="4000" b="0" i="0" dirty="0">
                <a:solidFill>
                  <a:srgbClr val="222222"/>
                </a:solidFill>
                <a:effectLst/>
                <a:latin typeface="adobe-garamond-pro"/>
              </a:rPr>
              <a:t>Be able to describe the mission of COVAX and the basics of its organizational structure</a:t>
            </a:r>
          </a:p>
          <a:p>
            <a:pPr algn="l"/>
            <a:r>
              <a:rPr lang="en-US" sz="4000" b="0" i="0" dirty="0">
                <a:solidFill>
                  <a:srgbClr val="222222"/>
                </a:solidFill>
                <a:effectLst/>
                <a:latin typeface="adobe-garamond-pro"/>
              </a:rPr>
              <a:t>Learn about health disparities related to COVID19 Vaccine Access</a:t>
            </a:r>
          </a:p>
          <a:p>
            <a:pPr algn="l"/>
            <a:r>
              <a:rPr lang="en-US" sz="4000" dirty="0">
                <a:solidFill>
                  <a:srgbClr val="222222"/>
                </a:solidFill>
                <a:latin typeface="adobe-garamond-pro"/>
              </a:rPr>
              <a:t>Understand compliance criteria for countries to participate in COVAX</a:t>
            </a:r>
            <a:endParaRPr lang="en-US" sz="4000" b="0" i="0" dirty="0">
              <a:solidFill>
                <a:srgbClr val="222222"/>
              </a:solidFill>
              <a:effectLst/>
              <a:latin typeface="adobe-garamond-pro"/>
            </a:endParaRPr>
          </a:p>
          <a:p>
            <a:pPr algn="l"/>
            <a:r>
              <a:rPr lang="en-US" sz="4000" b="0" i="0" dirty="0">
                <a:solidFill>
                  <a:srgbClr val="222222"/>
                </a:solidFill>
                <a:effectLst/>
                <a:latin typeface="adobe-garamond-pro"/>
              </a:rPr>
              <a:t>Understand the progress made by COVAX to date at providing vaccine to developing nations</a:t>
            </a:r>
          </a:p>
          <a:p>
            <a:pPr algn="l"/>
            <a:r>
              <a:rPr lang="en-US" sz="4000" dirty="0">
                <a:solidFill>
                  <a:srgbClr val="222222"/>
                </a:solidFill>
                <a:latin typeface="adobe-garamond-pro"/>
              </a:rPr>
              <a:t>Iden</a:t>
            </a:r>
            <a:r>
              <a:rPr lang="en-US" sz="4000" b="0" i="0" dirty="0">
                <a:solidFill>
                  <a:srgbClr val="222222"/>
                </a:solidFill>
                <a:effectLst/>
                <a:latin typeface="adobe-garamond-pro"/>
              </a:rPr>
              <a:t>tify 2 important interventions that would improve COVAX's performance </a:t>
            </a:r>
          </a:p>
        </p:txBody>
      </p:sp>
      <p:sp>
        <p:nvSpPr>
          <p:cNvPr id="5" name="Title 4"/>
          <p:cNvSpPr>
            <a:spLocks noGrp="1"/>
          </p:cNvSpPr>
          <p:nvPr>
            <p:ph type="title"/>
          </p:nvPr>
        </p:nvSpPr>
        <p:spPr/>
        <p:txBody>
          <a:bodyPr/>
          <a:lstStyle/>
          <a:p>
            <a:r>
              <a:rPr lang="en-US" dirty="0">
                <a:solidFill>
                  <a:schemeClr val="tx2"/>
                </a:solidFill>
              </a:rPr>
              <a:t>Learning Objectives</a:t>
            </a:r>
          </a:p>
        </p:txBody>
      </p:sp>
    </p:spTree>
    <p:extLst>
      <p:ext uri="{BB962C8B-B14F-4D97-AF65-F5344CB8AC3E}">
        <p14:creationId xmlns:p14="http://schemas.microsoft.com/office/powerpoint/2010/main" val="404010654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91299" y="2182091"/>
            <a:ext cx="16408431" cy="6733309"/>
          </a:xfrm>
        </p:spPr>
        <p:txBody>
          <a:bodyPr/>
          <a:lstStyle/>
          <a:p>
            <a:pPr algn="l"/>
            <a:r>
              <a:rPr lang="en-US" sz="4400" b="1" i="1" dirty="0">
                <a:solidFill>
                  <a:srgbClr val="000000"/>
                </a:solidFill>
                <a:effectLst/>
                <a:latin typeface="adobe-garamond-pro"/>
              </a:rPr>
              <a:t>Make investments to diversify and increase vaccine production capacity by 1 billion doses </a:t>
            </a:r>
            <a:r>
              <a:rPr lang="en-US" sz="4400" b="0" i="0" dirty="0">
                <a:solidFill>
                  <a:srgbClr val="000000"/>
                </a:solidFill>
                <a:effectLst/>
                <a:latin typeface="adobe-garamond-pro"/>
              </a:rPr>
              <a:t>in early 2022 to handle downside risks in 91 low- and middle-income countries </a:t>
            </a:r>
            <a:r>
              <a:rPr kumimoji="0" lang="en-US" sz="4400" b="0" i="0" u="none" strike="noStrike" kern="0" cap="none" spc="0" normalizeH="0" baseline="0" noProof="0" dirty="0">
                <a:ln>
                  <a:noFill/>
                </a:ln>
                <a:solidFill>
                  <a:srgbClr val="000000"/>
                </a:solidFill>
                <a:effectLst/>
                <a:uLnTx/>
                <a:uFillTx/>
                <a:latin typeface="adobe-garamond-pro"/>
                <a:ea typeface="MS PGothic" panose="020B0600070205080204" pitchFamily="34" charset="-128"/>
                <a:cs typeface="+mn-cs"/>
                <a:sym typeface="Akzidenz-Grotesk Pro Regular" pitchFamily="1" charset="0"/>
              </a:rPr>
              <a:t>[</a:t>
            </a:r>
            <a:r>
              <a:rPr kumimoji="0" lang="en-US" sz="4400" b="1" i="0" u="none" strike="noStrike" kern="0" cap="none" spc="0" normalizeH="0" baseline="0" noProof="0" dirty="0">
                <a:ln>
                  <a:noFill/>
                </a:ln>
                <a:solidFill>
                  <a:srgbClr val="000000"/>
                </a:solidFill>
                <a:effectLst/>
                <a:uLnTx/>
                <a:uFillTx/>
                <a:latin typeface="adobe-garamond-pro"/>
                <a:ea typeface="MS PGothic" panose="020B0600070205080204" pitchFamily="34" charset="-128"/>
                <a:cs typeface="+mn-cs"/>
                <a:sym typeface="Akzidenz-Grotesk Pro Regular" pitchFamily="1" charset="0"/>
              </a:rPr>
              <a:t>$8B</a:t>
            </a:r>
            <a:r>
              <a:rPr kumimoji="0" lang="en-US" sz="4400" b="0" i="0" u="none" strike="noStrike" kern="0" cap="none" spc="0" normalizeH="0" baseline="0" noProof="0" dirty="0">
                <a:ln>
                  <a:noFill/>
                </a:ln>
                <a:solidFill>
                  <a:srgbClr val="000000"/>
                </a:solidFill>
                <a:effectLst/>
                <a:uLnTx/>
                <a:uFillTx/>
                <a:latin typeface="adobe-garamond-pro"/>
                <a:ea typeface="MS PGothic" panose="020B0600070205080204" pitchFamily="34" charset="-128"/>
                <a:cs typeface="+mn-cs"/>
                <a:sym typeface="Akzidenz-Grotesk Pro Regular" pitchFamily="1" charset="0"/>
              </a:rPr>
              <a:t>]</a:t>
            </a:r>
            <a:endParaRPr lang="en-US" sz="4400" b="0" i="0" dirty="0">
              <a:solidFill>
                <a:srgbClr val="000000"/>
              </a:solidFill>
              <a:effectLst/>
              <a:latin typeface="adobe-garamond-pro"/>
            </a:endParaRPr>
          </a:p>
          <a:p>
            <a:pPr algn="l"/>
            <a:endParaRPr lang="en-US" sz="4400" b="0" i="0" dirty="0">
              <a:solidFill>
                <a:srgbClr val="000000"/>
              </a:solidFill>
              <a:effectLst/>
              <a:latin typeface="adobe-garamond-pro"/>
            </a:endParaRPr>
          </a:p>
          <a:p>
            <a:pPr algn="l"/>
            <a:r>
              <a:rPr lang="en-US" sz="4400" b="1" i="1" dirty="0">
                <a:solidFill>
                  <a:srgbClr val="000000"/>
                </a:solidFill>
                <a:effectLst/>
                <a:latin typeface="adobe-garamond-pro"/>
              </a:rPr>
              <a:t>Scale up genomic surveillance and systemic supply chain surveillance </a:t>
            </a:r>
            <a:r>
              <a:rPr lang="en-US" sz="4400" b="0" i="0" dirty="0">
                <a:solidFill>
                  <a:srgbClr val="000000"/>
                </a:solidFill>
                <a:effectLst/>
                <a:latin typeface="adobe-garamond-pro"/>
              </a:rPr>
              <a:t>with concrete contingency plans in place to handle shocks to the supply chain. These plans should be prepared with the participation of multilateral agencies, vaccine developers and manufacturers, and key national governments [</a:t>
            </a:r>
            <a:r>
              <a:rPr lang="en-US" sz="4400" b="1" i="0" dirty="0">
                <a:solidFill>
                  <a:srgbClr val="000000"/>
                </a:solidFill>
                <a:effectLst/>
                <a:latin typeface="adobe-garamond-pro"/>
              </a:rPr>
              <a:t>$3B</a:t>
            </a:r>
            <a:r>
              <a:rPr lang="en-US" sz="4400" b="0" i="0" dirty="0">
                <a:solidFill>
                  <a:srgbClr val="000000"/>
                </a:solidFill>
                <a:effectLst/>
                <a:latin typeface="adobe-garamond-pro"/>
              </a:rPr>
              <a:t>]</a:t>
            </a:r>
          </a:p>
        </p:txBody>
      </p:sp>
      <p:sp>
        <p:nvSpPr>
          <p:cNvPr id="5" name="Title 4"/>
          <p:cNvSpPr>
            <a:spLocks noGrp="1"/>
          </p:cNvSpPr>
          <p:nvPr>
            <p:ph type="title"/>
          </p:nvPr>
        </p:nvSpPr>
        <p:spPr/>
        <p:txBody>
          <a:bodyPr/>
          <a:lstStyle/>
          <a:p>
            <a:r>
              <a:rPr kumimoji="0" lang="en-US" sz="5400" b="0" i="0" u="none" strike="noStrike" kern="0" cap="none" spc="0" normalizeH="0" baseline="0" noProof="0" dirty="0">
                <a:ln>
                  <a:noFill/>
                </a:ln>
                <a:solidFill>
                  <a:srgbClr val="002E5F"/>
                </a:solidFill>
                <a:effectLst>
                  <a:outerShdw blurRad="50800" dist="25400" dir="2700000" algn="tl" rotWithShape="0">
                    <a:prstClr val="black">
                      <a:alpha val="41000"/>
                    </a:prstClr>
                  </a:outerShdw>
                </a:effectLst>
                <a:uLnTx/>
                <a:uFillTx/>
                <a:latin typeface="Arial"/>
                <a:ea typeface="MS PGothic" panose="020B0600070205080204" pitchFamily="34" charset="-128"/>
                <a:cs typeface="+mj-cs"/>
                <a:sym typeface="Akzidenz-Grotesk Pro Bold" pitchFamily="1" charset="0"/>
              </a:rPr>
              <a:t>What Policy Decisions are Needed?</a:t>
            </a:r>
            <a:endParaRPr lang="en-US" dirty="0">
              <a:solidFill>
                <a:schemeClr val="tx2"/>
              </a:solidFill>
            </a:endParaRPr>
          </a:p>
        </p:txBody>
      </p:sp>
    </p:spTree>
    <p:extLst>
      <p:ext uri="{BB962C8B-B14F-4D97-AF65-F5344CB8AC3E}">
        <p14:creationId xmlns:p14="http://schemas.microsoft.com/office/powerpoint/2010/main" val="127457507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91299" y="2182091"/>
            <a:ext cx="16408431" cy="6733309"/>
          </a:xfrm>
        </p:spPr>
        <p:txBody>
          <a:bodyPr/>
          <a:lstStyle/>
          <a:p>
            <a:pPr algn="l"/>
            <a:r>
              <a:rPr lang="en-US" sz="4400" b="0" i="0" dirty="0">
                <a:solidFill>
                  <a:srgbClr val="000000"/>
                </a:solidFill>
                <a:effectLst/>
                <a:latin typeface="Open Sans" panose="020B0606030504020204" pitchFamily="34" charset="0"/>
              </a:rPr>
              <a:t>Ensure widespread </a:t>
            </a:r>
            <a:r>
              <a:rPr lang="en-US" sz="4400" b="1" i="1" dirty="0">
                <a:solidFill>
                  <a:srgbClr val="000000"/>
                </a:solidFill>
                <a:effectLst/>
                <a:latin typeface="Open Sans" panose="020B0606030504020204" pitchFamily="34" charset="0"/>
              </a:rPr>
              <a:t>testing, sufficient therapeutics, public health measures, and prepare for vaccine deployment </a:t>
            </a:r>
            <a:r>
              <a:rPr lang="en-US" sz="4400" b="0" i="0" dirty="0">
                <a:solidFill>
                  <a:srgbClr val="000000"/>
                </a:solidFill>
                <a:effectLst/>
                <a:latin typeface="Open Sans" panose="020B0606030504020204" pitchFamily="34" charset="0"/>
              </a:rPr>
              <a:t>[</a:t>
            </a:r>
            <a:r>
              <a:rPr lang="en-US" sz="4400" b="1" i="0" dirty="0">
                <a:solidFill>
                  <a:srgbClr val="000000"/>
                </a:solidFill>
                <a:effectLst/>
                <a:latin typeface="Open Sans" panose="020B0606030504020204" pitchFamily="34" charset="0"/>
              </a:rPr>
              <a:t>$30B</a:t>
            </a:r>
            <a:r>
              <a:rPr lang="en-US" sz="4400" b="0" i="0" dirty="0">
                <a:solidFill>
                  <a:srgbClr val="000000"/>
                </a:solidFill>
                <a:effectLst/>
                <a:latin typeface="Open Sans" panose="020B0606030504020204" pitchFamily="34" charset="0"/>
              </a:rPr>
              <a:t>]</a:t>
            </a:r>
          </a:p>
          <a:p>
            <a:pPr algn="l"/>
            <a:endParaRPr lang="en-US" sz="4400" b="0" i="0" dirty="0">
              <a:solidFill>
                <a:srgbClr val="000000"/>
              </a:solidFill>
              <a:effectLst/>
              <a:latin typeface="Open Sans" panose="020B0606030504020204" pitchFamily="34" charset="0"/>
            </a:endParaRPr>
          </a:p>
          <a:p>
            <a:pPr algn="l"/>
            <a:r>
              <a:rPr lang="en-US" sz="4400" dirty="0">
                <a:solidFill>
                  <a:srgbClr val="000000"/>
                </a:solidFill>
                <a:latin typeface="Open Sans" panose="020B0606030504020204" pitchFamily="34" charset="0"/>
              </a:rPr>
              <a:t>I</a:t>
            </a:r>
            <a:r>
              <a:rPr lang="en-US" sz="4400" b="0" i="0" dirty="0">
                <a:solidFill>
                  <a:srgbClr val="000000"/>
                </a:solidFill>
                <a:effectLst/>
                <a:latin typeface="Open Sans" panose="020B0606030504020204" pitchFamily="34" charset="0"/>
              </a:rPr>
              <a:t>mplement </a:t>
            </a:r>
            <a:r>
              <a:rPr lang="en-US" sz="4400" b="1" i="1" dirty="0">
                <a:solidFill>
                  <a:srgbClr val="000000"/>
                </a:solidFill>
                <a:effectLst/>
                <a:latin typeface="Open Sans" panose="020B0606030504020204" pitchFamily="34" charset="0"/>
              </a:rPr>
              <a:t>dose stretching strategies</a:t>
            </a:r>
            <a:r>
              <a:rPr lang="en-US" sz="4400" b="1" i="0" dirty="0">
                <a:solidFill>
                  <a:srgbClr val="000000"/>
                </a:solidFill>
                <a:effectLst/>
                <a:latin typeface="Open Sans" panose="020B0606030504020204" pitchFamily="34" charset="0"/>
              </a:rPr>
              <a:t> </a:t>
            </a:r>
            <a:r>
              <a:rPr lang="en-US" sz="4400" b="0" i="0" dirty="0">
                <a:solidFill>
                  <a:srgbClr val="000000"/>
                </a:solidFill>
                <a:effectLst/>
                <a:latin typeface="Open Sans" panose="020B0606030504020204" pitchFamily="34" charset="0"/>
              </a:rPr>
              <a:t>to expand effective supply [$2B]</a:t>
            </a:r>
          </a:p>
          <a:p>
            <a:pPr algn="l">
              <a:buNone/>
            </a:pPr>
            <a:endParaRPr lang="en-US" b="1" i="1" dirty="0">
              <a:solidFill>
                <a:srgbClr val="000000"/>
              </a:solidFill>
              <a:effectLst/>
              <a:latin typeface="Open Sans" panose="020B0606030504020204" pitchFamily="34" charset="0"/>
            </a:endParaRPr>
          </a:p>
        </p:txBody>
      </p:sp>
      <p:sp>
        <p:nvSpPr>
          <p:cNvPr id="5" name="Title 4"/>
          <p:cNvSpPr>
            <a:spLocks noGrp="1"/>
          </p:cNvSpPr>
          <p:nvPr>
            <p:ph type="title"/>
          </p:nvPr>
        </p:nvSpPr>
        <p:spPr/>
        <p:txBody>
          <a:bodyPr/>
          <a:lstStyle/>
          <a:p>
            <a:r>
              <a:rPr kumimoji="0" lang="en-US" sz="5400" b="0" i="0" u="none" strike="noStrike" kern="0" cap="none" spc="0" normalizeH="0" baseline="0" noProof="0" dirty="0">
                <a:ln>
                  <a:noFill/>
                </a:ln>
                <a:solidFill>
                  <a:srgbClr val="002E5F"/>
                </a:solidFill>
                <a:effectLst>
                  <a:outerShdw blurRad="50800" dist="25400" dir="2700000" algn="tl" rotWithShape="0">
                    <a:prstClr val="black">
                      <a:alpha val="41000"/>
                    </a:prstClr>
                  </a:outerShdw>
                </a:effectLst>
                <a:uLnTx/>
                <a:uFillTx/>
                <a:latin typeface="Arial"/>
                <a:ea typeface="MS PGothic" panose="020B0600070205080204" pitchFamily="34" charset="-128"/>
                <a:cs typeface="+mj-cs"/>
                <a:sym typeface="Akzidenz-Grotesk Pro Bold" pitchFamily="1" charset="0"/>
              </a:rPr>
              <a:t>What Policy Decisions are Needed?</a:t>
            </a:r>
            <a:endParaRPr lang="en-US" dirty="0">
              <a:solidFill>
                <a:schemeClr val="tx2"/>
              </a:solidFill>
            </a:endParaRPr>
          </a:p>
        </p:txBody>
      </p:sp>
    </p:spTree>
    <p:extLst>
      <p:ext uri="{BB962C8B-B14F-4D97-AF65-F5344CB8AC3E}">
        <p14:creationId xmlns:p14="http://schemas.microsoft.com/office/powerpoint/2010/main" val="394367854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91299" y="2182091"/>
            <a:ext cx="16408431" cy="6733309"/>
          </a:xfrm>
        </p:spPr>
        <p:txBody>
          <a:bodyPr/>
          <a:lstStyle/>
          <a:p>
            <a:pPr algn="ctr">
              <a:buNone/>
            </a:pPr>
            <a:r>
              <a:rPr lang="en-US" sz="4400" dirty="0">
                <a:hlinkClick r:id="rId2"/>
              </a:rPr>
              <a:t>COVAX vaccine roll-out | Gavi, the Vaccine Alliance</a:t>
            </a:r>
            <a:endParaRPr lang="en-US" sz="4400" dirty="0">
              <a:solidFill>
                <a:srgbClr val="000000"/>
              </a:solidFill>
              <a:latin typeface="Open Sans" panose="020B0606030504020204" pitchFamily="34" charset="0"/>
            </a:endParaRPr>
          </a:p>
          <a:p>
            <a:pPr algn="l">
              <a:buNone/>
            </a:pPr>
            <a:endParaRPr lang="en-US" sz="4400" b="0" i="0" dirty="0">
              <a:solidFill>
                <a:srgbClr val="000000"/>
              </a:solidFill>
              <a:effectLst/>
              <a:latin typeface="Open Sans" panose="020B0606030504020204" pitchFamily="34" charset="0"/>
            </a:endParaRPr>
          </a:p>
          <a:p>
            <a:pPr algn="l">
              <a:buNone/>
            </a:pPr>
            <a:endParaRPr lang="en-US" b="1" i="1" dirty="0">
              <a:solidFill>
                <a:srgbClr val="000000"/>
              </a:solidFill>
              <a:effectLst/>
              <a:latin typeface="Open Sans" panose="020B0606030504020204" pitchFamily="34" charset="0"/>
            </a:endParaRPr>
          </a:p>
        </p:txBody>
      </p:sp>
      <p:sp>
        <p:nvSpPr>
          <p:cNvPr id="5" name="Title 4"/>
          <p:cNvSpPr>
            <a:spLocks noGrp="1"/>
          </p:cNvSpPr>
          <p:nvPr>
            <p:ph type="title"/>
          </p:nvPr>
        </p:nvSpPr>
        <p:spPr/>
        <p:txBody>
          <a:bodyPr/>
          <a:lstStyle/>
          <a:p>
            <a:r>
              <a:rPr kumimoji="0" lang="en-US" sz="5400" b="0" i="0" u="none" strike="noStrike" kern="0" cap="none" spc="0" normalizeH="0" baseline="0" noProof="0" dirty="0">
                <a:ln>
                  <a:noFill/>
                </a:ln>
                <a:solidFill>
                  <a:srgbClr val="002E5F"/>
                </a:solidFill>
                <a:effectLst>
                  <a:outerShdw blurRad="50800" dist="25400" dir="2700000" algn="tl" rotWithShape="0">
                    <a:prstClr val="black">
                      <a:alpha val="41000"/>
                    </a:prstClr>
                  </a:outerShdw>
                </a:effectLst>
                <a:uLnTx/>
                <a:uFillTx/>
                <a:latin typeface="Arial"/>
                <a:ea typeface="MS PGothic" panose="020B0600070205080204" pitchFamily="34" charset="-128"/>
                <a:cs typeface="+mj-cs"/>
                <a:sym typeface="Akzidenz-Grotesk Pro Bold" pitchFamily="1" charset="0"/>
              </a:rPr>
              <a:t>COVAX Updates Available</a:t>
            </a:r>
            <a:endParaRPr lang="en-US" dirty="0">
              <a:solidFill>
                <a:schemeClr val="tx2"/>
              </a:solidFill>
            </a:endParaRPr>
          </a:p>
        </p:txBody>
      </p:sp>
    </p:spTree>
    <p:extLst>
      <p:ext uri="{BB962C8B-B14F-4D97-AF65-F5344CB8AC3E}">
        <p14:creationId xmlns:p14="http://schemas.microsoft.com/office/powerpoint/2010/main" val="7112655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37040" y="721451"/>
            <a:ext cx="7674436" cy="5957336"/>
          </a:xfrm>
          <a:prstGeom prst="rect">
            <a:avLst/>
          </a:prstGeom>
        </p:spPr>
        <p:txBody>
          <a:bodyPr wrap="square">
            <a:spAutoFit/>
          </a:bodyPr>
          <a:lstStyle/>
          <a:p>
            <a:pPr algn="l" defTabSz="650230" fontAlgn="auto">
              <a:spcBef>
                <a:spcPts val="0"/>
              </a:spcBef>
              <a:spcAft>
                <a:spcPts val="0"/>
              </a:spcAft>
            </a:pPr>
            <a:r>
              <a:rPr lang="en-US" sz="3982" dirty="0">
                <a:solidFill>
                  <a:prstClr val="white"/>
                </a:solidFill>
                <a:latin typeface="Century Gothic" panose="020B0502020202020204"/>
                <a:ea typeface="+mn-ea"/>
              </a:rPr>
              <a:t>CONTACT INFORMATION:</a:t>
            </a:r>
          </a:p>
          <a:p>
            <a:pPr algn="l" defTabSz="650230" fontAlgn="auto">
              <a:spcBef>
                <a:spcPts val="0"/>
              </a:spcBef>
              <a:spcAft>
                <a:spcPts val="0"/>
              </a:spcAft>
            </a:pPr>
            <a:endParaRPr lang="en-US" sz="2844" dirty="0">
              <a:solidFill>
                <a:prstClr val="white"/>
              </a:solidFill>
              <a:latin typeface="Century Gothic" panose="020B0502020202020204"/>
              <a:ea typeface="+mn-ea"/>
            </a:endParaRPr>
          </a:p>
          <a:p>
            <a:pPr algn="l" defTabSz="650230" fontAlgn="auto">
              <a:spcBef>
                <a:spcPts val="0"/>
              </a:spcBef>
              <a:spcAft>
                <a:spcPts val="0"/>
              </a:spcAft>
              <a:defRPr/>
            </a:pPr>
            <a:endParaRPr lang="en-US" sz="2844" dirty="0">
              <a:solidFill>
                <a:prstClr val="white"/>
              </a:solidFill>
              <a:latin typeface="Century Gothic" panose="020B0502020202020204"/>
              <a:ea typeface="+mn-ea"/>
              <a:hlinkClick r:id="rId2"/>
            </a:endParaRPr>
          </a:p>
          <a:p>
            <a:pPr algn="l" defTabSz="650230" fontAlgn="auto">
              <a:spcBef>
                <a:spcPts val="0"/>
              </a:spcBef>
              <a:spcAft>
                <a:spcPts val="0"/>
              </a:spcAft>
              <a:defRPr/>
            </a:pPr>
            <a:r>
              <a:rPr lang="en-US" sz="2844" b="1" dirty="0">
                <a:solidFill>
                  <a:prstClr val="white"/>
                </a:solidFill>
                <a:latin typeface="Century Gothic" panose="020B0502020202020204"/>
                <a:ea typeface="+mn-ea"/>
                <a:hlinkClick r:id="rId2"/>
              </a:rPr>
              <a:t>Arizona Public Health Association</a:t>
            </a:r>
            <a:endParaRPr lang="en-US" sz="2844" b="1" dirty="0">
              <a:solidFill>
                <a:prstClr val="white"/>
              </a:solidFill>
              <a:latin typeface="Century Gothic" panose="020B0502020202020204"/>
              <a:ea typeface="+mn-ea"/>
            </a:endParaRPr>
          </a:p>
          <a:p>
            <a:pPr algn="l" defTabSz="650230" fontAlgn="auto">
              <a:spcBef>
                <a:spcPts val="0"/>
              </a:spcBef>
              <a:spcAft>
                <a:spcPts val="0"/>
              </a:spcAft>
            </a:pPr>
            <a:endParaRPr lang="en-US" sz="2844" dirty="0">
              <a:solidFill>
                <a:prstClr val="white"/>
              </a:solidFill>
              <a:latin typeface="Century Gothic" panose="020B0502020202020204"/>
              <a:ea typeface="+mn-ea"/>
            </a:endParaRPr>
          </a:p>
          <a:p>
            <a:pPr algn="l" defTabSz="650230" fontAlgn="auto">
              <a:spcBef>
                <a:spcPts val="0"/>
              </a:spcBef>
              <a:spcAft>
                <a:spcPts val="0"/>
              </a:spcAft>
            </a:pPr>
            <a:r>
              <a:rPr lang="en-US" sz="2844" dirty="0">
                <a:solidFill>
                  <a:prstClr val="white"/>
                </a:solidFill>
                <a:latin typeface="Century Gothic" panose="020B0502020202020204"/>
                <a:ea typeface="+mn-ea"/>
              </a:rPr>
              <a:t>Will Humble, M.P.H.</a:t>
            </a:r>
          </a:p>
          <a:p>
            <a:pPr algn="l" defTabSz="650230" fontAlgn="auto">
              <a:spcBef>
                <a:spcPts val="0"/>
              </a:spcBef>
              <a:spcAft>
                <a:spcPts val="0"/>
              </a:spcAft>
            </a:pPr>
            <a:r>
              <a:rPr lang="en-US" sz="2844" dirty="0">
                <a:solidFill>
                  <a:prstClr val="white"/>
                </a:solidFill>
                <a:latin typeface="Century Gothic" panose="020B0502020202020204"/>
                <a:ea typeface="+mn-ea"/>
                <a:hlinkClick r:id="rId3"/>
              </a:rPr>
              <a:t>willhumble@azpha.org</a:t>
            </a:r>
            <a:endParaRPr lang="en-US" sz="2844" dirty="0">
              <a:solidFill>
                <a:prstClr val="white"/>
              </a:solidFill>
              <a:latin typeface="Century Gothic" panose="020B0502020202020204"/>
              <a:ea typeface="+mn-ea"/>
            </a:endParaRPr>
          </a:p>
          <a:p>
            <a:pPr algn="l" defTabSz="650230" fontAlgn="auto">
              <a:spcBef>
                <a:spcPts val="0"/>
              </a:spcBef>
              <a:spcAft>
                <a:spcPts val="0"/>
              </a:spcAft>
            </a:pPr>
            <a:endParaRPr lang="en-US" sz="2844" dirty="0">
              <a:solidFill>
                <a:prstClr val="white"/>
              </a:solidFill>
              <a:latin typeface="Century Gothic" panose="020B0502020202020204"/>
              <a:ea typeface="+mn-ea"/>
            </a:endParaRPr>
          </a:p>
          <a:p>
            <a:pPr algn="l" defTabSz="650230" fontAlgn="auto">
              <a:spcBef>
                <a:spcPts val="0"/>
              </a:spcBef>
              <a:spcAft>
                <a:spcPts val="0"/>
              </a:spcAft>
            </a:pPr>
            <a:r>
              <a:rPr lang="en-US" sz="2844" dirty="0">
                <a:solidFill>
                  <a:prstClr val="white"/>
                </a:solidFill>
                <a:latin typeface="Century Gothic" panose="020B0502020202020204"/>
                <a:ea typeface="+mn-ea"/>
              </a:rPr>
              <a:t>Blog:  </a:t>
            </a:r>
            <a:r>
              <a:rPr lang="en-US" sz="2844" dirty="0">
                <a:solidFill>
                  <a:prstClr val="white"/>
                </a:solidFill>
                <a:latin typeface="Century Gothic" panose="020B0502020202020204"/>
                <a:ea typeface="+mn-ea"/>
                <a:hlinkClick r:id="rId4"/>
              </a:rPr>
              <a:t>http://www.azpha.org/wills-blog</a:t>
            </a:r>
            <a:r>
              <a:rPr lang="en-US" sz="2844" dirty="0">
                <a:solidFill>
                  <a:prstClr val="white"/>
                </a:solidFill>
                <a:latin typeface="Century Gothic" panose="020B0502020202020204"/>
                <a:ea typeface="+mn-ea"/>
              </a:rPr>
              <a:t> </a:t>
            </a:r>
          </a:p>
          <a:p>
            <a:pPr algn="l" defTabSz="650230" fontAlgn="auto">
              <a:spcBef>
                <a:spcPts val="0"/>
              </a:spcBef>
              <a:spcAft>
                <a:spcPts val="0"/>
              </a:spcAft>
            </a:pPr>
            <a:endParaRPr lang="en-US" sz="2844" dirty="0">
              <a:solidFill>
                <a:prstClr val="white"/>
              </a:solidFill>
              <a:latin typeface="Century Gothic" panose="020B0502020202020204"/>
              <a:ea typeface="+mn-ea"/>
            </a:endParaRPr>
          </a:p>
          <a:p>
            <a:pPr algn="l" defTabSz="650230" fontAlgn="auto">
              <a:spcBef>
                <a:spcPts val="0"/>
              </a:spcBef>
              <a:spcAft>
                <a:spcPts val="0"/>
              </a:spcAft>
            </a:pPr>
            <a:r>
              <a:rPr lang="en-US" sz="2844" dirty="0">
                <a:solidFill>
                  <a:prstClr val="white"/>
                </a:solidFill>
                <a:latin typeface="Century Gothic" panose="020B0502020202020204"/>
                <a:ea typeface="+mn-ea"/>
              </a:rPr>
              <a:t>Twitter: @willhumble_az</a:t>
            </a:r>
          </a:p>
          <a:p>
            <a:pPr algn="l" defTabSz="650230" fontAlgn="auto">
              <a:spcBef>
                <a:spcPts val="0"/>
              </a:spcBef>
              <a:spcAft>
                <a:spcPts val="0"/>
              </a:spcAft>
            </a:pPr>
            <a:r>
              <a:rPr lang="en-US" sz="2844" dirty="0">
                <a:solidFill>
                  <a:prstClr val="white"/>
                </a:solidFill>
                <a:latin typeface="Century Gothic" panose="020B0502020202020204"/>
                <a:ea typeface="+mn-ea"/>
              </a:rPr>
              <a:t>             @PublicHealthAZ</a:t>
            </a:r>
          </a:p>
          <a:p>
            <a:pPr algn="l" defTabSz="650230" fontAlgn="auto">
              <a:spcBef>
                <a:spcPts val="0"/>
              </a:spcBef>
              <a:spcAft>
                <a:spcPts val="0"/>
              </a:spcAft>
            </a:pPr>
            <a:endParaRPr lang="en-US" sz="2844" dirty="0">
              <a:solidFill>
                <a:prstClr val="white"/>
              </a:solidFill>
              <a:latin typeface="Century Gothic" panose="020B0502020202020204"/>
              <a:ea typeface="+mn-ea"/>
            </a:endParaRPr>
          </a:p>
        </p:txBody>
      </p:sp>
      <p:sp>
        <p:nvSpPr>
          <p:cNvPr id="7" name="TextBox 6">
            <a:extLst>
              <a:ext uri="{FF2B5EF4-FFF2-40B4-BE49-F238E27FC236}">
                <a16:creationId xmlns:a16="http://schemas.microsoft.com/office/drawing/2014/main" id="{75F86F9A-0ADE-4903-B1BE-8ABF10A41DA3}"/>
              </a:ext>
            </a:extLst>
          </p:cNvPr>
          <p:cNvSpPr txBox="1"/>
          <p:nvPr/>
        </p:nvSpPr>
        <p:spPr>
          <a:xfrm>
            <a:off x="865950" y="355515"/>
            <a:ext cx="7337276" cy="5519653"/>
          </a:xfrm>
          <a:prstGeom prst="rect">
            <a:avLst/>
          </a:prstGeom>
          <a:noFill/>
        </p:spPr>
        <p:txBody>
          <a:bodyPr wrap="square">
            <a:spAutoFit/>
          </a:bodyPr>
          <a:lstStyle/>
          <a:p>
            <a:pPr algn="l" defTabSz="650230" fontAlgn="auto">
              <a:spcBef>
                <a:spcPts val="0"/>
              </a:spcBef>
              <a:spcAft>
                <a:spcPts val="0"/>
              </a:spcAft>
              <a:defRPr/>
            </a:pPr>
            <a:endParaRPr lang="en-US" sz="2844" dirty="0">
              <a:solidFill>
                <a:prstClr val="white"/>
              </a:solidFill>
              <a:latin typeface="Century Gothic" panose="020B0502020202020204"/>
              <a:ea typeface="+mn-ea"/>
            </a:endParaRPr>
          </a:p>
          <a:p>
            <a:pPr defTabSz="650230" fontAlgn="auto">
              <a:spcBef>
                <a:spcPts val="0"/>
              </a:spcBef>
              <a:spcAft>
                <a:spcPts val="0"/>
              </a:spcAft>
              <a:defRPr/>
            </a:pPr>
            <a:r>
              <a:rPr lang="en-US" sz="3982" dirty="0">
                <a:solidFill>
                  <a:prstClr val="white"/>
                </a:solidFill>
                <a:latin typeface="Century Gothic" panose="020B0502020202020204"/>
                <a:ea typeface="+mn-ea"/>
              </a:rPr>
              <a:t>JOIN US!</a:t>
            </a:r>
          </a:p>
          <a:p>
            <a:pPr defTabSz="650230" fontAlgn="auto">
              <a:spcBef>
                <a:spcPts val="0"/>
              </a:spcBef>
              <a:spcAft>
                <a:spcPts val="0"/>
              </a:spcAft>
              <a:defRPr/>
            </a:pPr>
            <a:endParaRPr lang="en-US" sz="2844" dirty="0">
              <a:solidFill>
                <a:prstClr val="white"/>
              </a:solidFill>
              <a:latin typeface="Century Gothic" panose="020B0502020202020204"/>
              <a:ea typeface="+mn-ea"/>
            </a:endParaRPr>
          </a:p>
          <a:p>
            <a:pPr algn="l" defTabSz="650230" fontAlgn="auto">
              <a:spcBef>
                <a:spcPts val="0"/>
              </a:spcBef>
              <a:spcAft>
                <a:spcPts val="0"/>
              </a:spcAft>
              <a:defRPr/>
            </a:pPr>
            <a:endParaRPr lang="en-US" sz="2844" dirty="0">
              <a:solidFill>
                <a:prstClr val="white"/>
              </a:solidFill>
              <a:latin typeface="Century Gothic" panose="020B0502020202020204"/>
              <a:ea typeface="+mn-ea"/>
            </a:endParaRPr>
          </a:p>
          <a:p>
            <a:pPr algn="l" defTabSz="650230" fontAlgn="auto">
              <a:spcBef>
                <a:spcPts val="0"/>
              </a:spcBef>
              <a:spcAft>
                <a:spcPts val="0"/>
              </a:spcAft>
              <a:defRPr/>
            </a:pPr>
            <a:r>
              <a:rPr lang="en-US" sz="2844" dirty="0">
                <a:solidFill>
                  <a:prstClr val="white"/>
                </a:solidFill>
                <a:latin typeface="Century Gothic" panose="020B0502020202020204"/>
                <a:ea typeface="+mn-ea"/>
              </a:rPr>
              <a:t>J</a:t>
            </a:r>
            <a:r>
              <a:rPr lang="en-US" sz="2844" dirty="0" err="1">
                <a:solidFill>
                  <a:prstClr val="white"/>
                </a:solidFill>
                <a:latin typeface="Century Gothic" panose="020B0502020202020204"/>
                <a:ea typeface="+mn-ea"/>
              </a:rPr>
              <a:t>oin</a:t>
            </a:r>
            <a:r>
              <a:rPr lang="en-US" sz="2844" dirty="0">
                <a:solidFill>
                  <a:prstClr val="white"/>
                </a:solidFill>
                <a:latin typeface="Century Gothic" panose="020B0502020202020204"/>
                <a:ea typeface="+mn-ea"/>
              </a:rPr>
              <a:t> us at on our </a:t>
            </a:r>
            <a:r>
              <a:rPr lang="en-US" sz="2844" dirty="0">
                <a:solidFill>
                  <a:srgbClr val="1155CC"/>
                </a:solidFill>
                <a:latin typeface="Century Gothic" panose="020B0502020202020204"/>
                <a:ea typeface="+mn-ea"/>
                <a:hlinkClick r:id="rId5"/>
              </a:rPr>
              <a:t>membership web link</a:t>
            </a:r>
            <a:r>
              <a:rPr lang="en-US" sz="2844" dirty="0">
                <a:solidFill>
                  <a:prstClr val="white"/>
                </a:solidFill>
                <a:latin typeface="Century Gothic" panose="020B0502020202020204"/>
                <a:ea typeface="+mn-ea"/>
              </a:rPr>
              <a:t>. </a:t>
            </a:r>
          </a:p>
          <a:p>
            <a:pPr algn="l" defTabSz="650230" fontAlgn="auto">
              <a:spcBef>
                <a:spcPts val="0"/>
              </a:spcBef>
              <a:spcAft>
                <a:spcPts val="0"/>
              </a:spcAft>
              <a:defRPr/>
            </a:pPr>
            <a:endParaRPr lang="en-US" sz="2844" dirty="0">
              <a:solidFill>
                <a:prstClr val="white"/>
              </a:solidFill>
              <a:latin typeface="Century Gothic" panose="020B0502020202020204"/>
              <a:ea typeface="+mn-ea"/>
              <a:hlinkClick r:id="rId5"/>
            </a:endParaRPr>
          </a:p>
          <a:p>
            <a:pPr algn="l" defTabSz="650230" fontAlgn="auto">
              <a:spcBef>
                <a:spcPts val="0"/>
              </a:spcBef>
              <a:spcAft>
                <a:spcPts val="0"/>
              </a:spcAft>
              <a:defRPr/>
            </a:pPr>
            <a:r>
              <a:rPr lang="en-US" sz="2844" dirty="0">
                <a:solidFill>
                  <a:srgbClr val="1155CC"/>
                </a:solidFill>
                <a:latin typeface="Century Gothic" panose="020B0502020202020204"/>
                <a:ea typeface="+mn-ea"/>
                <a:hlinkClick r:id="rId5"/>
              </a:rPr>
              <a:t>Individual memberships</a:t>
            </a:r>
            <a:r>
              <a:rPr lang="en-US" sz="2844" dirty="0">
                <a:solidFill>
                  <a:prstClr val="white"/>
                </a:solidFill>
                <a:latin typeface="Century Gothic" panose="020B0502020202020204"/>
                <a:ea typeface="+mn-ea"/>
              </a:rPr>
              <a:t> are only </a:t>
            </a:r>
            <a:r>
              <a:rPr lang="en-US" sz="2844" b="1" dirty="0">
                <a:solidFill>
                  <a:prstClr val="white"/>
                </a:solidFill>
                <a:latin typeface="Century Gothic" panose="020B0502020202020204"/>
                <a:ea typeface="+mn-ea"/>
              </a:rPr>
              <a:t>$75/year</a:t>
            </a:r>
            <a:r>
              <a:rPr lang="en-US" sz="2844" dirty="0">
                <a:solidFill>
                  <a:prstClr val="white"/>
                </a:solidFill>
                <a:latin typeface="Century Gothic" panose="020B0502020202020204"/>
                <a:ea typeface="+mn-ea"/>
              </a:rPr>
              <a:t> and student memberships priced at just </a:t>
            </a:r>
            <a:r>
              <a:rPr lang="en-US" sz="2844" b="1" dirty="0">
                <a:solidFill>
                  <a:prstClr val="white"/>
                </a:solidFill>
                <a:latin typeface="Century Gothic" panose="020B0502020202020204"/>
                <a:ea typeface="+mn-ea"/>
              </a:rPr>
              <a:t>$25/year</a:t>
            </a:r>
            <a:r>
              <a:rPr lang="en-US" sz="2844" dirty="0">
                <a:solidFill>
                  <a:prstClr val="white"/>
                </a:solidFill>
                <a:latin typeface="Century Gothic" panose="020B0502020202020204"/>
                <a:ea typeface="+mn-ea"/>
              </a:rPr>
              <a:t>. </a:t>
            </a:r>
          </a:p>
          <a:p>
            <a:pPr algn="l" defTabSz="650230" fontAlgn="auto">
              <a:spcBef>
                <a:spcPts val="0"/>
              </a:spcBef>
              <a:spcAft>
                <a:spcPts val="0"/>
              </a:spcAft>
              <a:defRPr/>
            </a:pPr>
            <a:endParaRPr lang="en-US" sz="2844" dirty="0">
              <a:solidFill>
                <a:prstClr val="white"/>
              </a:solidFill>
              <a:latin typeface="Century Gothic" panose="020B0502020202020204"/>
              <a:ea typeface="+mn-ea"/>
            </a:endParaRPr>
          </a:p>
          <a:p>
            <a:pPr algn="l" defTabSz="650230" fontAlgn="auto">
              <a:spcBef>
                <a:spcPts val="0"/>
              </a:spcBef>
              <a:spcAft>
                <a:spcPts val="0"/>
              </a:spcAft>
              <a:defRPr/>
            </a:pPr>
            <a:r>
              <a:rPr lang="en-US" sz="2844" dirty="0">
                <a:solidFill>
                  <a:prstClr val="white"/>
                </a:solidFill>
                <a:latin typeface="Century Gothic" panose="020B0502020202020204"/>
                <a:ea typeface="+mn-ea"/>
              </a:rPr>
              <a:t>We also have various </a:t>
            </a:r>
            <a:r>
              <a:rPr lang="en-US" sz="2844" dirty="0">
                <a:solidFill>
                  <a:srgbClr val="1155CC"/>
                </a:solidFill>
                <a:latin typeface="Century Gothic" panose="020B0502020202020204"/>
                <a:ea typeface="+mn-ea"/>
                <a:hlinkClick r:id="rId6"/>
              </a:rPr>
              <a:t>Organizational Memberships</a:t>
            </a:r>
            <a:r>
              <a:rPr lang="en-US" sz="2844" dirty="0">
                <a:solidFill>
                  <a:prstClr val="white"/>
                </a:solidFill>
                <a:latin typeface="Century Gothic" panose="020B0502020202020204"/>
                <a:ea typeface="+mn-ea"/>
              </a:rPr>
              <a:t>.</a:t>
            </a:r>
          </a:p>
        </p:txBody>
      </p:sp>
      <p:pic>
        <p:nvPicPr>
          <p:cNvPr id="2" name="Picture 1">
            <a:extLst>
              <a:ext uri="{FF2B5EF4-FFF2-40B4-BE49-F238E27FC236}">
                <a16:creationId xmlns:a16="http://schemas.microsoft.com/office/drawing/2014/main" id="{AA86DF42-6F78-4ED0-8A67-22F8C9BE3F7A}"/>
              </a:ext>
            </a:extLst>
          </p:cNvPr>
          <p:cNvPicPr>
            <a:picLocks noChangeAspect="1"/>
          </p:cNvPicPr>
          <p:nvPr/>
        </p:nvPicPr>
        <p:blipFill>
          <a:blip r:embed="rId7"/>
          <a:stretch>
            <a:fillRect/>
          </a:stretch>
        </p:blipFill>
        <p:spPr>
          <a:xfrm>
            <a:off x="4021931" y="6548854"/>
            <a:ext cx="8839200" cy="2811131"/>
          </a:xfrm>
          <a:prstGeom prst="rect">
            <a:avLst/>
          </a:prstGeom>
        </p:spPr>
      </p:pic>
    </p:spTree>
    <p:extLst>
      <p:ext uri="{BB962C8B-B14F-4D97-AF65-F5344CB8AC3E}">
        <p14:creationId xmlns:p14="http://schemas.microsoft.com/office/powerpoint/2010/main" val="1298706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91299" y="2182091"/>
            <a:ext cx="16408431" cy="6885709"/>
          </a:xfrm>
        </p:spPr>
        <p:txBody>
          <a:bodyPr/>
          <a:lstStyle/>
          <a:p>
            <a:pPr marL="747713" indent="-481013">
              <a:buClr>
                <a:srgbClr val="FFC000"/>
              </a:buClr>
              <a:buFont typeface="Arial" panose="020B0604020202020204" pitchFamily="34" charset="0"/>
              <a:buChar char="►"/>
            </a:pPr>
            <a:r>
              <a:rPr lang="en-US" sz="4000" b="0" i="0" dirty="0">
                <a:effectLst/>
                <a:latin typeface="adobe-garamond-pro"/>
              </a:rPr>
              <a:t>COVAX, an international partnership led by the Coalition for Epidemic Preparedness Innovations (CEPI), Gavi, the Vaccine Alliance, UNICEF, and the World Health Organization</a:t>
            </a:r>
          </a:p>
          <a:p>
            <a:pPr marL="747713" indent="-481013">
              <a:buClr>
                <a:srgbClr val="FFC000"/>
              </a:buClr>
              <a:buFont typeface="Arial" panose="020B0604020202020204" pitchFamily="34" charset="0"/>
              <a:buChar char="►"/>
            </a:pPr>
            <a:r>
              <a:rPr lang="en-US" sz="4000" dirty="0">
                <a:latin typeface="adobe-garamond-pro"/>
              </a:rPr>
              <a:t>C</a:t>
            </a:r>
            <a:r>
              <a:rPr lang="en-US" sz="4000" b="0" i="0" dirty="0">
                <a:effectLst/>
                <a:latin typeface="adobe-garamond-pro"/>
              </a:rPr>
              <a:t>reated to respond to distribute 2 Billion doses of COVID-19 vaccine to developing nations by the end of 2021</a:t>
            </a:r>
          </a:p>
          <a:p>
            <a:pPr marL="747713" indent="-481013">
              <a:buClr>
                <a:srgbClr val="FFC000"/>
              </a:buClr>
              <a:buFont typeface="Arial" panose="020B0604020202020204" pitchFamily="34" charset="0"/>
              <a:buChar char="►"/>
            </a:pPr>
            <a:r>
              <a:rPr lang="en-US" sz="4000" dirty="0">
                <a:latin typeface="adobe-garamond-pro"/>
              </a:rPr>
              <a:t>COVAX is the only </a:t>
            </a:r>
            <a:r>
              <a:rPr lang="en-US" sz="4000" b="0" i="0" dirty="0">
                <a:effectLst/>
                <a:latin typeface="adobe-garamond-pro"/>
              </a:rPr>
              <a:t>international effort to ensure that people in all countries have access to COVID-19 vaccines</a:t>
            </a:r>
          </a:p>
          <a:p>
            <a:pPr marL="747713" indent="-481013">
              <a:buClr>
                <a:srgbClr val="FFC000"/>
              </a:buClr>
              <a:buFont typeface="Arial" panose="020B0604020202020204" pitchFamily="34" charset="0"/>
              <a:buChar char="►"/>
            </a:pPr>
            <a:r>
              <a:rPr lang="en-US" sz="4000" dirty="0">
                <a:latin typeface="adobe-garamond-pro"/>
              </a:rPr>
              <a:t>L</a:t>
            </a:r>
            <a:r>
              <a:rPr lang="en-US" sz="4000" b="0" i="0" dirty="0">
                <a:effectLst/>
                <a:latin typeface="adobe-garamond-pro"/>
              </a:rPr>
              <a:t>ower-income nations would otherwise be unable to afford or access COVID-19 vaccines</a:t>
            </a:r>
          </a:p>
          <a:p>
            <a:pPr marL="747713" indent="-481013">
              <a:buClr>
                <a:srgbClr val="FFC000"/>
              </a:buClr>
              <a:buFont typeface="Arial" panose="020B0604020202020204" pitchFamily="34" charset="0"/>
              <a:buChar char="►"/>
            </a:pPr>
            <a:r>
              <a:rPr lang="en-US" sz="4000" b="0" i="0" dirty="0">
                <a:effectLst/>
                <a:latin typeface="adobe-garamond-pro"/>
                <a:hlinkClick r:id="rId2"/>
              </a:rPr>
              <a:t>https://www.who.int/initiatives/act-accelerator/covax</a:t>
            </a:r>
            <a:endParaRPr lang="en-US" sz="4000" b="0" i="0" dirty="0">
              <a:effectLst/>
              <a:latin typeface="adobe-garamond-pro"/>
            </a:endParaRPr>
          </a:p>
        </p:txBody>
      </p:sp>
      <p:sp>
        <p:nvSpPr>
          <p:cNvPr id="5" name="Title 4"/>
          <p:cNvSpPr>
            <a:spLocks noGrp="1"/>
          </p:cNvSpPr>
          <p:nvPr>
            <p:ph type="title"/>
          </p:nvPr>
        </p:nvSpPr>
        <p:spPr/>
        <p:txBody>
          <a:bodyPr/>
          <a:lstStyle/>
          <a:p>
            <a:r>
              <a:rPr lang="en-US" dirty="0">
                <a:solidFill>
                  <a:schemeClr val="tx2"/>
                </a:solidFill>
              </a:rPr>
              <a:t>What is COVAX?</a:t>
            </a:r>
          </a:p>
        </p:txBody>
      </p:sp>
    </p:spTree>
    <p:extLst>
      <p:ext uri="{BB962C8B-B14F-4D97-AF65-F5344CB8AC3E}">
        <p14:creationId xmlns:p14="http://schemas.microsoft.com/office/powerpoint/2010/main" val="264975231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288131" y="35154"/>
            <a:ext cx="16459200" cy="1905000"/>
          </a:xfrm>
        </p:spPr>
        <p:txBody>
          <a:bodyPr/>
          <a:lstStyle/>
          <a:p>
            <a:r>
              <a:rPr lang="en-US" dirty="0">
                <a:solidFill>
                  <a:schemeClr val="tx2"/>
                </a:solidFill>
              </a:rPr>
              <a:t>COVAX Mission</a:t>
            </a:r>
          </a:p>
        </p:txBody>
      </p:sp>
      <p:sp>
        <p:nvSpPr>
          <p:cNvPr id="4" name="Content Placeholder 3">
            <a:extLst>
              <a:ext uri="{FF2B5EF4-FFF2-40B4-BE49-F238E27FC236}">
                <a16:creationId xmlns:a16="http://schemas.microsoft.com/office/drawing/2014/main" id="{DAD2DAD0-B4E3-45ED-ADB7-24A672AFB595}"/>
              </a:ext>
            </a:extLst>
          </p:cNvPr>
          <p:cNvSpPr>
            <a:spLocks noGrp="1"/>
          </p:cNvSpPr>
          <p:nvPr>
            <p:ph idx="1"/>
          </p:nvPr>
        </p:nvSpPr>
        <p:spPr>
          <a:xfrm>
            <a:off x="265081" y="1921104"/>
            <a:ext cx="16408431" cy="6352309"/>
          </a:xfrm>
        </p:spPr>
        <p:txBody>
          <a:bodyPr/>
          <a:lstStyle/>
          <a:p>
            <a:pPr algn="ctr">
              <a:buNone/>
            </a:pPr>
            <a:r>
              <a:rPr lang="en-US" sz="5400" dirty="0">
                <a:hlinkClick r:id="rId2"/>
              </a:rPr>
              <a:t>Play: 3 Minute Video: COVAX explained</a:t>
            </a:r>
            <a:r>
              <a:rPr lang="en-US" sz="4000" dirty="0">
                <a:hlinkClick r:id="rId2"/>
              </a:rPr>
              <a:t> </a:t>
            </a:r>
            <a:r>
              <a:rPr lang="en-US" sz="4000" dirty="0"/>
              <a:t>  </a:t>
            </a:r>
          </a:p>
        </p:txBody>
      </p:sp>
      <p:pic>
        <p:nvPicPr>
          <p:cNvPr id="2052" name="Picture 4" descr="Ivory Coast Receives 500,000 COVID-19 Vaccine Doses">
            <a:extLst>
              <a:ext uri="{FF2B5EF4-FFF2-40B4-BE49-F238E27FC236}">
                <a16:creationId xmlns:a16="http://schemas.microsoft.com/office/drawing/2014/main" id="{87FBCF80-0E8C-427F-A0F1-354C027AB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7453" y="3352800"/>
            <a:ext cx="1020535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82914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71D8D459-3C18-437F-868C-9A993BEF3FC4}"/>
              </a:ext>
            </a:extLst>
          </p:cNvPr>
          <p:cNvPicPr>
            <a:picLocks noGrp="1" noChangeAspect="1"/>
          </p:cNvPicPr>
          <p:nvPr>
            <p:ph idx="1"/>
          </p:nvPr>
        </p:nvPicPr>
        <p:blipFill>
          <a:blip r:embed="rId2"/>
          <a:stretch>
            <a:fillRect/>
          </a:stretch>
        </p:blipFill>
        <p:spPr>
          <a:xfrm>
            <a:off x="3259931" y="2546004"/>
            <a:ext cx="10644622" cy="6886514"/>
          </a:xfrm>
          <a:prstGeom prst="rect">
            <a:avLst/>
          </a:prstGeom>
        </p:spPr>
      </p:pic>
      <p:sp>
        <p:nvSpPr>
          <p:cNvPr id="5" name="Title 4"/>
          <p:cNvSpPr>
            <a:spLocks noGrp="1"/>
          </p:cNvSpPr>
          <p:nvPr>
            <p:ph type="title"/>
          </p:nvPr>
        </p:nvSpPr>
        <p:spPr>
          <a:xfrm>
            <a:off x="288131" y="35154"/>
            <a:ext cx="16459200" cy="1905000"/>
          </a:xfrm>
        </p:spPr>
        <p:txBody>
          <a:bodyPr/>
          <a:lstStyle/>
          <a:p>
            <a:r>
              <a:rPr lang="en-US" dirty="0">
                <a:solidFill>
                  <a:schemeClr val="tx2"/>
                </a:solidFill>
              </a:rPr>
              <a:t>COVAX Governance</a:t>
            </a:r>
          </a:p>
        </p:txBody>
      </p:sp>
      <p:sp>
        <p:nvSpPr>
          <p:cNvPr id="7" name="TextBox 6">
            <a:extLst>
              <a:ext uri="{FF2B5EF4-FFF2-40B4-BE49-F238E27FC236}">
                <a16:creationId xmlns:a16="http://schemas.microsoft.com/office/drawing/2014/main" id="{BD0385D1-1CD0-45BF-A8B8-37A2E2D1C743}"/>
              </a:ext>
            </a:extLst>
          </p:cNvPr>
          <p:cNvSpPr txBox="1"/>
          <p:nvPr/>
        </p:nvSpPr>
        <p:spPr>
          <a:xfrm>
            <a:off x="9458784" y="356414"/>
            <a:ext cx="7881479" cy="1938992"/>
          </a:xfrm>
          <a:prstGeom prst="rect">
            <a:avLst/>
          </a:prstGeom>
          <a:noFill/>
        </p:spPr>
        <p:txBody>
          <a:bodyPr wrap="square">
            <a:spAutoFit/>
          </a:bodyPr>
          <a:lstStyle/>
          <a:p>
            <a:pPr algn="l"/>
            <a:r>
              <a:rPr lang="en-US" sz="3000" b="0" i="0" dirty="0">
                <a:solidFill>
                  <a:srgbClr val="000000"/>
                </a:solidFill>
                <a:effectLst/>
                <a:latin typeface="Verdana Pro" panose="020B0604030504040204" pitchFamily="34" charset="0"/>
              </a:rPr>
              <a:t>Chaired by José Manuel Barroso and composed of 28 members, the Gavi Board is the Vaccine Alliance's governing body</a:t>
            </a:r>
            <a:endParaRPr lang="en-US" sz="3000" dirty="0"/>
          </a:p>
        </p:txBody>
      </p:sp>
    </p:spTree>
    <p:extLst>
      <p:ext uri="{BB962C8B-B14F-4D97-AF65-F5344CB8AC3E}">
        <p14:creationId xmlns:p14="http://schemas.microsoft.com/office/powerpoint/2010/main" val="390711034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5915" y="2133600"/>
            <a:ext cx="16408431" cy="7212495"/>
          </a:xfrm>
        </p:spPr>
        <p:txBody>
          <a:bodyPr/>
          <a:lstStyle/>
          <a:p>
            <a:pPr marL="747713" indent="-481013">
              <a:buClr>
                <a:srgbClr val="FFC000"/>
              </a:buClr>
              <a:buFont typeface="Arial" panose="020B0604020202020204" pitchFamily="34" charset="0"/>
              <a:buChar char="►"/>
            </a:pPr>
            <a:r>
              <a:rPr lang="en-US" sz="3800" dirty="0">
                <a:latin typeface="adobe-garamond-pro"/>
              </a:rPr>
              <a:t>Because it’s the right thing to do!</a:t>
            </a:r>
          </a:p>
          <a:p>
            <a:pPr marL="747713" indent="-481013">
              <a:buClr>
                <a:srgbClr val="FFC000"/>
              </a:buClr>
              <a:buFont typeface="Arial" panose="020B0604020202020204" pitchFamily="34" charset="0"/>
              <a:buChar char="►"/>
            </a:pPr>
            <a:r>
              <a:rPr lang="en-US" sz="3800" dirty="0">
                <a:latin typeface="adobe-garamond-pro"/>
              </a:rPr>
              <a:t>Wealthy countries have already vaccinated </a:t>
            </a:r>
            <a:r>
              <a:rPr lang="en-US" sz="3800" b="1" dirty="0">
                <a:latin typeface="adobe-garamond-pro"/>
              </a:rPr>
              <a:t>60% of their adult population</a:t>
            </a:r>
          </a:p>
          <a:p>
            <a:pPr marL="747713" indent="-481013">
              <a:buClr>
                <a:srgbClr val="FFC000"/>
              </a:buClr>
              <a:buFont typeface="Arial" panose="020B0604020202020204" pitchFamily="34" charset="0"/>
              <a:buChar char="►"/>
            </a:pPr>
            <a:r>
              <a:rPr lang="en-US" sz="3800" b="0" i="0" dirty="0">
                <a:effectLst/>
                <a:latin typeface="adobe-garamond-pro"/>
              </a:rPr>
              <a:t>Low</a:t>
            </a:r>
            <a:r>
              <a:rPr lang="en-US" sz="3800" dirty="0">
                <a:latin typeface="adobe-garamond-pro"/>
              </a:rPr>
              <a:t>-</a:t>
            </a:r>
            <a:r>
              <a:rPr lang="en-US" sz="3800" b="0" i="0" dirty="0">
                <a:effectLst/>
                <a:latin typeface="adobe-garamond-pro"/>
              </a:rPr>
              <a:t>income countries have vaccinated </a:t>
            </a:r>
            <a:r>
              <a:rPr lang="en-US" sz="3800" b="1" i="0" dirty="0">
                <a:effectLst/>
                <a:latin typeface="adobe-garamond-pro"/>
              </a:rPr>
              <a:t>&lt;3% of their population </a:t>
            </a:r>
            <a:r>
              <a:rPr lang="en-US" sz="3800" b="0" i="0" dirty="0">
                <a:effectLst/>
                <a:latin typeface="adobe-garamond-pro"/>
              </a:rPr>
              <a:t>as of October 1</a:t>
            </a:r>
          </a:p>
          <a:p>
            <a:pPr marL="747713" marR="0" lvl="0" indent="-481013" algn="l" defTabSz="914400" rtl="0" eaLnBrk="1" fontAlgn="base" latinLnBrk="0" hangingPunct="1">
              <a:lnSpc>
                <a:spcPct val="100000"/>
              </a:lnSpc>
              <a:spcBef>
                <a:spcPts val="1400"/>
              </a:spcBef>
              <a:spcAft>
                <a:spcPct val="0"/>
              </a:spcAft>
              <a:buClr>
                <a:srgbClr val="FFC000"/>
              </a:buClr>
              <a:buSzPct val="100000"/>
              <a:buFont typeface="Arial" panose="020B0604020202020204" pitchFamily="34" charset="0"/>
              <a:buChar char="►"/>
              <a:tabLst/>
              <a:defRPr/>
            </a:pPr>
            <a:r>
              <a:rPr kumimoji="0" lang="en-US" sz="3800" b="0" i="0" u="none" strike="noStrike" kern="0" cap="none" spc="0" normalizeH="0" baseline="0" noProof="0" dirty="0">
                <a:ln>
                  <a:noFill/>
                </a:ln>
                <a:solidFill>
                  <a:prstClr val="black"/>
                </a:solidFill>
                <a:effectLst/>
                <a:uLnTx/>
                <a:uFillTx/>
                <a:latin typeface="adobe-garamond-pro"/>
                <a:ea typeface="MS PGothic" panose="020B0600070205080204" pitchFamily="34" charset="-128"/>
                <a:cs typeface="+mn-cs"/>
                <a:sym typeface="Akzidenz-Grotesk Pro Regular" pitchFamily="1" charset="0"/>
              </a:rPr>
              <a:t>Rich nations can afford and have contracts to vaccinate their entire population </a:t>
            </a:r>
            <a:endParaRPr lang="en-US" sz="3800" dirty="0">
              <a:latin typeface="adobe-garamond-pro"/>
            </a:endParaRPr>
          </a:p>
          <a:p>
            <a:pPr marL="747713" indent="-481013">
              <a:buClr>
                <a:srgbClr val="FFC000"/>
              </a:buClr>
              <a:buFont typeface="Arial" panose="020B0604020202020204" pitchFamily="34" charset="0"/>
              <a:buChar char="►"/>
            </a:pPr>
            <a:r>
              <a:rPr lang="en-US" sz="3800" dirty="0">
                <a:latin typeface="adobe-garamond-pro"/>
              </a:rPr>
              <a:t>Poorer countries have difficulty affording vaccine</a:t>
            </a:r>
          </a:p>
          <a:p>
            <a:pPr marL="747713" indent="-481013">
              <a:buClr>
                <a:srgbClr val="FFC000"/>
              </a:buClr>
              <a:buFont typeface="Arial" panose="020B0604020202020204" pitchFamily="34" charset="0"/>
              <a:buChar char="►"/>
            </a:pPr>
            <a:r>
              <a:rPr lang="en-US" sz="3800" b="0" i="0" dirty="0">
                <a:effectLst/>
                <a:latin typeface="adobe-garamond-pro"/>
              </a:rPr>
              <a:t>Rich countries have a moral obligation to help low</a:t>
            </a:r>
            <a:r>
              <a:rPr lang="en-US" sz="3800" dirty="0">
                <a:latin typeface="adobe-garamond-pro"/>
              </a:rPr>
              <a:t>-</a:t>
            </a:r>
            <a:r>
              <a:rPr lang="en-US" sz="3800" b="0" i="0" dirty="0">
                <a:effectLst/>
                <a:latin typeface="adobe-garamond-pro"/>
              </a:rPr>
              <a:t>income countries</a:t>
            </a:r>
          </a:p>
          <a:p>
            <a:pPr marL="747713" indent="-481013">
              <a:buClr>
                <a:srgbClr val="FFC000"/>
              </a:buClr>
              <a:buFont typeface="Arial" panose="020B0604020202020204" pitchFamily="34" charset="0"/>
              <a:buChar char="►"/>
            </a:pPr>
            <a:r>
              <a:rPr lang="en-US" sz="3800" dirty="0">
                <a:latin typeface="adobe-garamond-pro"/>
              </a:rPr>
              <a:t>The longer it takes for the world to get to herd immunity the more chances the virus will form a variant that escapes immunity from both infection &amp; vaccines</a:t>
            </a:r>
          </a:p>
          <a:p>
            <a:pPr marL="747713" indent="-481013">
              <a:buClr>
                <a:srgbClr val="FFC000"/>
              </a:buClr>
              <a:buFont typeface="Arial" panose="020B0604020202020204" pitchFamily="34" charset="0"/>
              <a:buChar char="►"/>
            </a:pPr>
            <a:r>
              <a:rPr lang="en-US" sz="3800" b="0" i="0" dirty="0">
                <a:effectLst/>
                <a:latin typeface="adobe-garamond-pro"/>
              </a:rPr>
              <a:t>Who wants to </a:t>
            </a:r>
            <a:r>
              <a:rPr lang="en-US" sz="3800" dirty="0">
                <a:latin typeface="adobe-garamond-pro"/>
              </a:rPr>
              <a:t>learn the word COVID-22?</a:t>
            </a:r>
            <a:endParaRPr lang="en-US" sz="3800" b="0" i="0" dirty="0">
              <a:effectLst/>
              <a:latin typeface="adobe-garamond-pro"/>
            </a:endParaRPr>
          </a:p>
        </p:txBody>
      </p:sp>
      <p:sp>
        <p:nvSpPr>
          <p:cNvPr id="5" name="Title 4"/>
          <p:cNvSpPr>
            <a:spLocks noGrp="1"/>
          </p:cNvSpPr>
          <p:nvPr>
            <p:ph type="title"/>
          </p:nvPr>
        </p:nvSpPr>
        <p:spPr/>
        <p:txBody>
          <a:bodyPr/>
          <a:lstStyle/>
          <a:p>
            <a:r>
              <a:rPr lang="en-US" dirty="0">
                <a:solidFill>
                  <a:schemeClr val="tx2"/>
                </a:solidFill>
              </a:rPr>
              <a:t>Why is It Needed?</a:t>
            </a:r>
          </a:p>
        </p:txBody>
      </p:sp>
    </p:spTree>
    <p:extLst>
      <p:ext uri="{BB962C8B-B14F-4D97-AF65-F5344CB8AC3E}">
        <p14:creationId xmlns:p14="http://schemas.microsoft.com/office/powerpoint/2010/main" val="353208837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DEFE54-F0F4-4245-8DAB-15D46F0164D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8AEF163-C8D2-4EF4-8418-1D2C42E19629}"/>
              </a:ext>
            </a:extLst>
          </p:cNvPr>
          <p:cNvPicPr>
            <a:picLocks noChangeAspect="1"/>
          </p:cNvPicPr>
          <p:nvPr/>
        </p:nvPicPr>
        <p:blipFill>
          <a:blip r:embed="rId2"/>
          <a:stretch>
            <a:fillRect/>
          </a:stretch>
        </p:blipFill>
        <p:spPr>
          <a:xfrm>
            <a:off x="491299" y="0"/>
            <a:ext cx="16408430" cy="9906000"/>
          </a:xfrm>
          <a:prstGeom prst="rect">
            <a:avLst/>
          </a:prstGeom>
        </p:spPr>
      </p:pic>
    </p:spTree>
    <p:extLst>
      <p:ext uri="{BB962C8B-B14F-4D97-AF65-F5344CB8AC3E}">
        <p14:creationId xmlns:p14="http://schemas.microsoft.com/office/powerpoint/2010/main" val="194760696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C2277C71-34AC-47E2-A502-E704F970EC57}"/>
              </a:ext>
            </a:extLst>
          </p:cNvPr>
          <p:cNvPicPr>
            <a:picLocks noGrp="1" noChangeAspect="1"/>
          </p:cNvPicPr>
          <p:nvPr>
            <p:ph idx="1"/>
          </p:nvPr>
        </p:nvPicPr>
        <p:blipFill>
          <a:blip r:embed="rId2"/>
          <a:stretch>
            <a:fillRect/>
          </a:stretch>
        </p:blipFill>
        <p:spPr>
          <a:xfrm>
            <a:off x="821531" y="304800"/>
            <a:ext cx="15925800" cy="9448799"/>
          </a:xfrm>
          <a:prstGeom prst="rect">
            <a:avLst/>
          </a:prstGeom>
        </p:spPr>
      </p:pic>
    </p:spTree>
    <p:extLst>
      <p:ext uri="{BB962C8B-B14F-4D97-AF65-F5344CB8AC3E}">
        <p14:creationId xmlns:p14="http://schemas.microsoft.com/office/powerpoint/2010/main" val="12947160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881063" y="10160"/>
            <a:ext cx="16459200" cy="685800"/>
          </a:xfrm>
        </p:spPr>
        <p:txBody>
          <a:bodyPr/>
          <a:lstStyle/>
          <a:p>
            <a:r>
              <a:rPr lang="en-US" sz="3200" dirty="0"/>
              <a:t>Vaccination Rates In Randomly Selected Countries</a:t>
            </a:r>
            <a:endParaRPr lang="en-US" sz="3200" dirty="0">
              <a:solidFill>
                <a:schemeClr val="tx2"/>
              </a:solidFill>
            </a:endParaRPr>
          </a:p>
        </p:txBody>
      </p:sp>
      <p:pic>
        <p:nvPicPr>
          <p:cNvPr id="4" name="Content Placeholder 3">
            <a:extLst>
              <a:ext uri="{FF2B5EF4-FFF2-40B4-BE49-F238E27FC236}">
                <a16:creationId xmlns:a16="http://schemas.microsoft.com/office/drawing/2014/main" id="{52406EF8-E21B-4FEF-8CFA-BE470F2F0620}"/>
              </a:ext>
            </a:extLst>
          </p:cNvPr>
          <p:cNvPicPr>
            <a:picLocks noGrp="1" noChangeAspect="1"/>
          </p:cNvPicPr>
          <p:nvPr>
            <p:ph idx="1"/>
          </p:nvPr>
        </p:nvPicPr>
        <p:blipFill>
          <a:blip r:embed="rId2"/>
          <a:stretch>
            <a:fillRect/>
          </a:stretch>
        </p:blipFill>
        <p:spPr>
          <a:xfrm>
            <a:off x="897731" y="695960"/>
            <a:ext cx="14782800" cy="9057639"/>
          </a:xfrm>
          <a:prstGeom prst="rect">
            <a:avLst/>
          </a:prstGeom>
        </p:spPr>
      </p:pic>
    </p:spTree>
    <p:extLst>
      <p:ext uri="{BB962C8B-B14F-4D97-AF65-F5344CB8AC3E}">
        <p14:creationId xmlns:p14="http://schemas.microsoft.com/office/powerpoint/2010/main" val="15747223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Title &amp; Bullets">
  <a:themeElements>
    <a:clrScheme name="Custom 1">
      <a:dk1>
        <a:sysClr val="windowText" lastClr="000000"/>
      </a:dk1>
      <a:lt1>
        <a:sysClr val="window" lastClr="FFFFFF"/>
      </a:lt1>
      <a:dk2>
        <a:srgbClr val="002E5F"/>
      </a:dk2>
      <a:lt2>
        <a:srgbClr val="999999"/>
      </a:lt2>
      <a:accent1>
        <a:srgbClr val="0082C0"/>
      </a:accent1>
      <a:accent2>
        <a:srgbClr val="8C1D40"/>
      </a:accent2>
      <a:accent3>
        <a:srgbClr val="719500"/>
      </a:accent3>
      <a:accent4>
        <a:srgbClr val="FFC627"/>
      </a:accent4>
      <a:accent5>
        <a:srgbClr val="FFC82E"/>
      </a:accent5>
      <a:accent6>
        <a:srgbClr val="C0DDEA"/>
      </a:accent6>
      <a:hlink>
        <a:srgbClr val="924813"/>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alue Creation Through Strategic Thinking" id="{1A8E3147-42F5-43D1-9472-60C47FE2C38A}" vid="{B5219198-710B-4064-BC18-45FF7189980E}"/>
    </a:ext>
  </a:extLst>
</a:theme>
</file>

<file path=ppt/theme/theme2.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Value Creation Through Strategic Thinking</Template>
  <TotalTime>2506</TotalTime>
  <Pages>0</Pages>
  <Words>1292</Words>
  <Characters>0</Characters>
  <Application>Microsoft Office PowerPoint</Application>
  <PresentationFormat>Custom</PresentationFormat>
  <Lines>0</Lines>
  <Paragraphs>102</Paragraphs>
  <Slides>23</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adobe-garamond-pro</vt:lpstr>
      <vt:lpstr>Akzidenz-Grotesk Pro Bold</vt:lpstr>
      <vt:lpstr>Akzidenz-Grotesk Pro Regular</vt:lpstr>
      <vt:lpstr>Arial</vt:lpstr>
      <vt:lpstr>Calibri</vt:lpstr>
      <vt:lpstr>Century Gothic</vt:lpstr>
      <vt:lpstr>Gill Sans</vt:lpstr>
      <vt:lpstr>Open Sans</vt:lpstr>
      <vt:lpstr>Verdana Pro</vt:lpstr>
      <vt:lpstr>Wingdings</vt:lpstr>
      <vt:lpstr>Title &amp; Bullets</vt:lpstr>
      <vt:lpstr>Mesh</vt:lpstr>
      <vt:lpstr>COVAX: What is it and Why Is It Important? </vt:lpstr>
      <vt:lpstr>Learning Objectives</vt:lpstr>
      <vt:lpstr>What is COVAX?</vt:lpstr>
      <vt:lpstr>COVAX Mission</vt:lpstr>
      <vt:lpstr>COVAX Governance</vt:lpstr>
      <vt:lpstr>Why is It Needed?</vt:lpstr>
      <vt:lpstr>PowerPoint Presentation</vt:lpstr>
      <vt:lpstr>PowerPoint Presentation</vt:lpstr>
      <vt:lpstr>Vaccination Rates In Randomly Selected Countries</vt:lpstr>
      <vt:lpstr>Which Countries Can Participate?</vt:lpstr>
      <vt:lpstr>What Are COVAX’ Core Allocation Principles? </vt:lpstr>
      <vt:lpstr>What Are COVAX’ Criteria for Compliance? </vt:lpstr>
      <vt:lpstr>What Are COVAX’ Criteria for Compliance? </vt:lpstr>
      <vt:lpstr>Who is Participating &amp; What Are They Buying?</vt:lpstr>
      <vt:lpstr>Who is Donating?</vt:lpstr>
      <vt:lpstr>Donations/GDP</vt:lpstr>
      <vt:lpstr>What Financial Resources are Needed?</vt:lpstr>
      <vt:lpstr>What Policy Decisions are Needed?</vt:lpstr>
      <vt:lpstr>What Policy Decisions are Needed?</vt:lpstr>
      <vt:lpstr>What Policy Decisions are Needed?</vt:lpstr>
      <vt:lpstr>What Policy Decisions are Needed?</vt:lpstr>
      <vt:lpstr>COVAX Updates Available</vt:lpstr>
      <vt:lpstr>PowerPoint Presentation</vt:lpstr>
    </vt:vector>
  </TitlesOfParts>
  <Company>Arizona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 Creation Through Strategic Thinking</dc:title>
  <dc:subject/>
  <dc:creator>Christopher Danner</dc:creator>
  <cp:keywords/>
  <dc:description/>
  <cp:lastModifiedBy>will humble</cp:lastModifiedBy>
  <cp:revision>147</cp:revision>
  <cp:lastPrinted>2017-10-11T20:30:07Z</cp:lastPrinted>
  <dcterms:created xsi:type="dcterms:W3CDTF">2017-10-09T23:09:32Z</dcterms:created>
  <dcterms:modified xsi:type="dcterms:W3CDTF">2021-11-29T13:27:24Z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BF718B78-F1F9-4504-B587-A102E2147086</vt:lpwstr>
  </property>
  <property fmtid="{D5CDD505-2E9C-101B-9397-08002B2CF9AE}" pid="3" name="ArticulatePath">
    <vt:lpwstr>TEE PowerPoint Studio Template 022318</vt:lpwstr>
  </property>
</Properties>
</file>