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90" d="100"/>
          <a:sy n="90" d="100"/>
        </p:scale>
        <p:origin x="9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7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9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5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8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3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0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5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0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0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D442-4C8D-4619-BFC0-0A804C6218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1EC-45F0-4865-9DDF-9526C2EE29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1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ahcccs.gov/shared/Downloads/Reporting/2022/2022_ChildhoodImmunizations_Report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4206" y="137594"/>
            <a:ext cx="7583588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AHCCCS Childhood Immunization Completion Rates 2005-2021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0235" y="1533742"/>
          <a:ext cx="10519800" cy="4206241"/>
        </p:xfrm>
        <a:graphic>
          <a:graphicData uri="http://schemas.openxmlformats.org/drawingml/2006/table">
            <a:tbl>
              <a:tblPr/>
              <a:tblGrid>
                <a:gridCol w="8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6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505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Audit Year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B60058"/>
                          </a:solidFill>
                          <a:effectLst/>
                          <a:latin typeface="Arial" panose="020B0604020202020204" pitchFamily="34" charset="0"/>
                        </a:rPr>
                        <a:t>DTaP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MMR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VZV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PCV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Hep 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Combo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85.6%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00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93.2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94.2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93.5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84.8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Hib Shortage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Hib Shortage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78.9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87.7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88.5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76.3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87.7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60.8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39.8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70.9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01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Adoption of new methodology for 2021 assessment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DA005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50928"/>
                  </a:ext>
                </a:extLst>
              </a:tr>
              <a:tr h="425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72.2%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00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86.3%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85.7%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85.2%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85.9%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85.0%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73.7%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84.2%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69.7%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41.8%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A1006B"/>
                          </a:solidFill>
                          <a:effectLst/>
                          <a:latin typeface="Arial" panose="020B0604020202020204" pitchFamily="34" charset="0"/>
                        </a:rPr>
                        <a:t>67.1%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2902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41AB63D-C02D-81A8-C9A9-BE2CC9A2A32B}"/>
              </a:ext>
            </a:extLst>
          </p:cNvPr>
          <p:cNvSpPr txBox="1"/>
          <p:nvPr/>
        </p:nvSpPr>
        <p:spPr>
          <a:xfrm>
            <a:off x="1886853" y="6375846"/>
            <a:ext cx="8418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Released April 2022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https://www.azahcccs.gov/shared/Downloads/Reporting/2022/2022_ChildhoodImmunizations_Report.pdf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1971163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198</Words>
  <Application>Microsoft Office PowerPoint</Application>
  <PresentationFormat>Widescreen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4_Office Theme</vt:lpstr>
      <vt:lpstr>AHCCCS Childhood Immunization Completion Rates 2005-2021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AHCCCS Childhood Immunization Completion Rates 2005-2021</dc:title>
  <dc:creator>Jennifer Tinney</dc:creator>
  <cp:lastModifiedBy>will humble</cp:lastModifiedBy>
  <cp:revision>1</cp:revision>
  <dcterms:created xsi:type="dcterms:W3CDTF">2023-11-29T19:24:19Z</dcterms:created>
  <dcterms:modified xsi:type="dcterms:W3CDTF">2023-11-29T21:31:02Z</dcterms:modified>
</cp:coreProperties>
</file>