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1" r:id="rId3"/>
    <p:sldId id="263" r:id="rId4"/>
    <p:sldId id="304" r:id="rId5"/>
    <p:sldId id="305" r:id="rId6"/>
    <p:sldId id="306" r:id="rId7"/>
    <p:sldId id="307" r:id="rId8"/>
    <p:sldId id="308" r:id="rId9"/>
    <p:sldId id="264" r:id="rId10"/>
    <p:sldId id="311" r:id="rId11"/>
    <p:sldId id="309" r:id="rId12"/>
    <p:sldId id="310" r:id="rId13"/>
    <p:sldId id="31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CD4860-15C5-41A2-A37A-EC843BCD859D}" v="18" dt="2024-02-05T22:32:20.1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60"/>
  </p:normalViewPr>
  <p:slideViewPr>
    <p:cSldViewPr snapToGrid="0">
      <p:cViewPr varScale="1">
        <p:scale>
          <a:sx n="90" d="100"/>
          <a:sy n="90" d="100"/>
        </p:scale>
        <p:origin x="24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 humble" userId="737f7d215fdcc0f3" providerId="LiveId" clId="{17CD4860-15C5-41A2-A37A-EC843BCD859D}"/>
    <pc:docChg chg="undo custSel addSld delSld modSld sldOrd">
      <pc:chgData name="will humble" userId="737f7d215fdcc0f3" providerId="LiveId" clId="{17CD4860-15C5-41A2-A37A-EC843BCD859D}" dt="2024-02-05T22:32:20.118" v="3219"/>
      <pc:docMkLst>
        <pc:docMk/>
      </pc:docMkLst>
      <pc:sldChg chg="modSp mod">
        <pc:chgData name="will humble" userId="737f7d215fdcc0f3" providerId="LiveId" clId="{17CD4860-15C5-41A2-A37A-EC843BCD859D}" dt="2024-02-05T22:20:34.784" v="2826" actId="20577"/>
        <pc:sldMkLst>
          <pc:docMk/>
          <pc:sldMk cId="1518037183" sldId="256"/>
        </pc:sldMkLst>
        <pc:spChg chg="mod">
          <ac:chgData name="will humble" userId="737f7d215fdcc0f3" providerId="LiveId" clId="{17CD4860-15C5-41A2-A37A-EC843BCD859D}" dt="2024-02-05T22:20:34.784" v="2826" actId="20577"/>
          <ac:spMkLst>
            <pc:docMk/>
            <pc:sldMk cId="1518037183" sldId="256"/>
            <ac:spMk id="2" creationId="{D0F18C0F-6ED9-4508-C903-187D779F8C96}"/>
          </ac:spMkLst>
        </pc:spChg>
        <pc:spChg chg="mod">
          <ac:chgData name="will humble" userId="737f7d215fdcc0f3" providerId="LiveId" clId="{17CD4860-15C5-41A2-A37A-EC843BCD859D}" dt="2024-02-05T22:20:14.615" v="2764" actId="6549"/>
          <ac:spMkLst>
            <pc:docMk/>
            <pc:sldMk cId="1518037183" sldId="256"/>
            <ac:spMk id="3" creationId="{DBBB67DD-B118-D78E-B2D3-9EC59BEC4ACD}"/>
          </ac:spMkLst>
        </pc:spChg>
      </pc:sldChg>
      <pc:sldChg chg="del">
        <pc:chgData name="will humble" userId="737f7d215fdcc0f3" providerId="LiveId" clId="{17CD4860-15C5-41A2-A37A-EC843BCD859D}" dt="2024-02-05T21:16:52.472" v="252" actId="2696"/>
        <pc:sldMkLst>
          <pc:docMk/>
          <pc:sldMk cId="3782755587" sldId="260"/>
        </pc:sldMkLst>
      </pc:sldChg>
      <pc:sldChg chg="del">
        <pc:chgData name="will humble" userId="737f7d215fdcc0f3" providerId="LiveId" clId="{17CD4860-15C5-41A2-A37A-EC843BCD859D}" dt="2024-02-05T21:22:54.440" v="458" actId="2696"/>
        <pc:sldMkLst>
          <pc:docMk/>
          <pc:sldMk cId="2567003621" sldId="262"/>
        </pc:sldMkLst>
      </pc:sldChg>
      <pc:sldChg chg="addSp delSp modSp mod">
        <pc:chgData name="will humble" userId="737f7d215fdcc0f3" providerId="LiveId" clId="{17CD4860-15C5-41A2-A37A-EC843BCD859D}" dt="2024-02-05T22:18:45.744" v="2639" actId="6549"/>
        <pc:sldMkLst>
          <pc:docMk/>
          <pc:sldMk cId="2808357766" sldId="263"/>
        </pc:sldMkLst>
        <pc:spChg chg="mod">
          <ac:chgData name="will humble" userId="737f7d215fdcc0f3" providerId="LiveId" clId="{17CD4860-15C5-41A2-A37A-EC843BCD859D}" dt="2024-02-05T21:30:18.483" v="867" actId="20577"/>
          <ac:spMkLst>
            <pc:docMk/>
            <pc:sldMk cId="2808357766" sldId="263"/>
            <ac:spMk id="2" creationId="{6821427D-CEC8-D00C-C142-5BB51F6D0289}"/>
          </ac:spMkLst>
        </pc:spChg>
        <pc:spChg chg="del mod">
          <ac:chgData name="will humble" userId="737f7d215fdcc0f3" providerId="LiveId" clId="{17CD4860-15C5-41A2-A37A-EC843BCD859D}" dt="2024-02-05T21:28:44.341" v="804"/>
          <ac:spMkLst>
            <pc:docMk/>
            <pc:sldMk cId="2808357766" sldId="263"/>
            <ac:spMk id="3" creationId="{AC490436-6E0B-397C-2BA3-3454AA6BE877}"/>
          </ac:spMkLst>
        </pc:spChg>
        <pc:spChg chg="add mod">
          <ac:chgData name="will humble" userId="737f7d215fdcc0f3" providerId="LiveId" clId="{17CD4860-15C5-41A2-A37A-EC843BCD859D}" dt="2024-02-05T22:18:45.744" v="2639" actId="6549"/>
          <ac:spMkLst>
            <pc:docMk/>
            <pc:sldMk cId="2808357766" sldId="263"/>
            <ac:spMk id="9" creationId="{0ECA342A-96A3-1702-12CF-DDD5C9248A13}"/>
          </ac:spMkLst>
        </pc:spChg>
        <pc:graphicFrameChg chg="add del mod modGraphic">
          <ac:chgData name="will humble" userId="737f7d215fdcc0f3" providerId="LiveId" clId="{17CD4860-15C5-41A2-A37A-EC843BCD859D}" dt="2024-02-05T21:29:08.192" v="806" actId="478"/>
          <ac:graphicFrameMkLst>
            <pc:docMk/>
            <pc:sldMk cId="2808357766" sldId="263"/>
            <ac:graphicFrameMk id="6" creationId="{B840FE80-B14B-BA01-D84E-DA5410628E75}"/>
          </ac:graphicFrameMkLst>
        </pc:graphicFrameChg>
      </pc:sldChg>
      <pc:sldChg chg="addSp delSp modSp mod">
        <pc:chgData name="will humble" userId="737f7d215fdcc0f3" providerId="LiveId" clId="{17CD4860-15C5-41A2-A37A-EC843BCD859D}" dt="2024-02-05T22:21:16.971" v="2829" actId="1076"/>
        <pc:sldMkLst>
          <pc:docMk/>
          <pc:sldMk cId="3947310755" sldId="264"/>
        </pc:sldMkLst>
        <pc:spChg chg="mod">
          <ac:chgData name="will humble" userId="737f7d215fdcc0f3" providerId="LiveId" clId="{17CD4860-15C5-41A2-A37A-EC843BCD859D}" dt="2024-02-05T21:45:58.508" v="1666" actId="20577"/>
          <ac:spMkLst>
            <pc:docMk/>
            <pc:sldMk cId="3947310755" sldId="264"/>
            <ac:spMk id="2" creationId="{4231BCEF-DA95-3793-83FB-C3857F906BB5}"/>
          </ac:spMkLst>
        </pc:spChg>
        <pc:spChg chg="mod">
          <ac:chgData name="will humble" userId="737f7d215fdcc0f3" providerId="LiveId" clId="{17CD4860-15C5-41A2-A37A-EC843BCD859D}" dt="2024-02-05T22:19:24.107" v="2698" actId="255"/>
          <ac:spMkLst>
            <pc:docMk/>
            <pc:sldMk cId="3947310755" sldId="264"/>
            <ac:spMk id="3" creationId="{C5A5C6BF-5365-67A9-EC5E-607F37F961BD}"/>
          </ac:spMkLst>
        </pc:spChg>
        <pc:graphicFrameChg chg="add del mod modGraphic">
          <ac:chgData name="will humble" userId="737f7d215fdcc0f3" providerId="LiveId" clId="{17CD4860-15C5-41A2-A37A-EC843BCD859D}" dt="2024-02-05T21:47:14.680" v="1676" actId="478"/>
          <ac:graphicFrameMkLst>
            <pc:docMk/>
            <pc:sldMk cId="3947310755" sldId="264"/>
            <ac:graphicFrameMk id="6" creationId="{D00AEF7A-825C-15E7-3352-333A92404359}"/>
          </ac:graphicFrameMkLst>
        </pc:graphicFrameChg>
        <pc:picChg chg="mod">
          <ac:chgData name="will humble" userId="737f7d215fdcc0f3" providerId="LiveId" clId="{17CD4860-15C5-41A2-A37A-EC843BCD859D}" dt="2024-02-05T22:21:14.516" v="2828" actId="1076"/>
          <ac:picMkLst>
            <pc:docMk/>
            <pc:sldMk cId="3947310755" sldId="264"/>
            <ac:picMk id="4" creationId="{893A2698-4493-FF50-E405-5CB9954610F4}"/>
          </ac:picMkLst>
        </pc:picChg>
        <pc:picChg chg="mod">
          <ac:chgData name="will humble" userId="737f7d215fdcc0f3" providerId="LiveId" clId="{17CD4860-15C5-41A2-A37A-EC843BCD859D}" dt="2024-02-05T22:21:16.971" v="2829" actId="1076"/>
          <ac:picMkLst>
            <pc:docMk/>
            <pc:sldMk cId="3947310755" sldId="264"/>
            <ac:picMk id="5" creationId="{86E8DA48-85E7-FDD8-7A67-E2CD3E59A07A}"/>
          </ac:picMkLst>
        </pc:picChg>
      </pc:sldChg>
      <pc:sldChg chg="del">
        <pc:chgData name="will humble" userId="737f7d215fdcc0f3" providerId="LiveId" clId="{17CD4860-15C5-41A2-A37A-EC843BCD859D}" dt="2024-02-05T22:17:11.075" v="2579" actId="2696"/>
        <pc:sldMkLst>
          <pc:docMk/>
          <pc:sldMk cId="3248485825" sldId="265"/>
        </pc:sldMkLst>
      </pc:sldChg>
      <pc:sldChg chg="del">
        <pc:chgData name="will humble" userId="737f7d215fdcc0f3" providerId="LiveId" clId="{17CD4860-15C5-41A2-A37A-EC843BCD859D}" dt="2024-02-05T22:17:08.414" v="2578" actId="2696"/>
        <pc:sldMkLst>
          <pc:docMk/>
          <pc:sldMk cId="4046576279" sldId="267"/>
        </pc:sldMkLst>
      </pc:sldChg>
      <pc:sldChg chg="del">
        <pc:chgData name="will humble" userId="737f7d215fdcc0f3" providerId="LiveId" clId="{17CD4860-15C5-41A2-A37A-EC843BCD859D}" dt="2024-02-05T22:17:13.814" v="2580" actId="2696"/>
        <pc:sldMkLst>
          <pc:docMk/>
          <pc:sldMk cId="409623661" sldId="268"/>
        </pc:sldMkLst>
      </pc:sldChg>
      <pc:sldChg chg="del">
        <pc:chgData name="will humble" userId="737f7d215fdcc0f3" providerId="LiveId" clId="{17CD4860-15C5-41A2-A37A-EC843BCD859D}" dt="2024-02-05T22:16:21.058" v="2568" actId="2696"/>
        <pc:sldMkLst>
          <pc:docMk/>
          <pc:sldMk cId="1243607850" sldId="269"/>
        </pc:sldMkLst>
      </pc:sldChg>
      <pc:sldChg chg="del">
        <pc:chgData name="will humble" userId="737f7d215fdcc0f3" providerId="LiveId" clId="{17CD4860-15C5-41A2-A37A-EC843BCD859D}" dt="2024-02-05T22:17:16.591" v="2581" actId="2696"/>
        <pc:sldMkLst>
          <pc:docMk/>
          <pc:sldMk cId="1290712846" sldId="270"/>
        </pc:sldMkLst>
      </pc:sldChg>
      <pc:sldChg chg="del">
        <pc:chgData name="will humble" userId="737f7d215fdcc0f3" providerId="LiveId" clId="{17CD4860-15C5-41A2-A37A-EC843BCD859D}" dt="2024-02-05T22:16:23.878" v="2569" actId="2696"/>
        <pc:sldMkLst>
          <pc:docMk/>
          <pc:sldMk cId="485690023" sldId="271"/>
        </pc:sldMkLst>
      </pc:sldChg>
      <pc:sldChg chg="add del">
        <pc:chgData name="will humble" userId="737f7d215fdcc0f3" providerId="LiveId" clId="{17CD4860-15C5-41A2-A37A-EC843BCD859D}" dt="2024-02-05T22:15:59.967" v="2562" actId="2696"/>
        <pc:sldMkLst>
          <pc:docMk/>
          <pc:sldMk cId="2586040290" sldId="273"/>
        </pc:sldMkLst>
      </pc:sldChg>
      <pc:sldChg chg="del">
        <pc:chgData name="will humble" userId="737f7d215fdcc0f3" providerId="LiveId" clId="{17CD4860-15C5-41A2-A37A-EC843BCD859D}" dt="2024-02-05T22:17:22.290" v="2583" actId="2696"/>
        <pc:sldMkLst>
          <pc:docMk/>
          <pc:sldMk cId="743668875" sldId="274"/>
        </pc:sldMkLst>
      </pc:sldChg>
      <pc:sldChg chg="del">
        <pc:chgData name="will humble" userId="737f7d215fdcc0f3" providerId="LiveId" clId="{17CD4860-15C5-41A2-A37A-EC843BCD859D}" dt="2024-02-05T22:17:25.474" v="2584" actId="2696"/>
        <pc:sldMkLst>
          <pc:docMk/>
          <pc:sldMk cId="4100592146" sldId="275"/>
        </pc:sldMkLst>
      </pc:sldChg>
      <pc:sldChg chg="del">
        <pc:chgData name="will humble" userId="737f7d215fdcc0f3" providerId="LiveId" clId="{17CD4860-15C5-41A2-A37A-EC843BCD859D}" dt="2024-02-05T22:17:28.803" v="2585" actId="2696"/>
        <pc:sldMkLst>
          <pc:docMk/>
          <pc:sldMk cId="1899942450" sldId="276"/>
        </pc:sldMkLst>
      </pc:sldChg>
      <pc:sldChg chg="del">
        <pc:chgData name="will humble" userId="737f7d215fdcc0f3" providerId="LiveId" clId="{17CD4860-15C5-41A2-A37A-EC843BCD859D}" dt="2024-02-05T22:17:31.694" v="2586" actId="2696"/>
        <pc:sldMkLst>
          <pc:docMk/>
          <pc:sldMk cId="1560031870" sldId="277"/>
        </pc:sldMkLst>
      </pc:sldChg>
      <pc:sldChg chg="del">
        <pc:chgData name="will humble" userId="737f7d215fdcc0f3" providerId="LiveId" clId="{17CD4860-15C5-41A2-A37A-EC843BCD859D}" dt="2024-02-05T22:16:28.377" v="2570" actId="2696"/>
        <pc:sldMkLst>
          <pc:docMk/>
          <pc:sldMk cId="244676490" sldId="279"/>
        </pc:sldMkLst>
      </pc:sldChg>
      <pc:sldChg chg="del">
        <pc:chgData name="will humble" userId="737f7d215fdcc0f3" providerId="LiveId" clId="{17CD4860-15C5-41A2-A37A-EC843BCD859D}" dt="2024-02-05T22:17:35.009" v="2587" actId="2696"/>
        <pc:sldMkLst>
          <pc:docMk/>
          <pc:sldMk cId="2496918853" sldId="280"/>
        </pc:sldMkLst>
      </pc:sldChg>
      <pc:sldChg chg="del">
        <pc:chgData name="will humble" userId="737f7d215fdcc0f3" providerId="LiveId" clId="{17CD4860-15C5-41A2-A37A-EC843BCD859D}" dt="2024-02-05T22:16:45.922" v="2573" actId="2696"/>
        <pc:sldMkLst>
          <pc:docMk/>
          <pc:sldMk cId="875597839" sldId="281"/>
        </pc:sldMkLst>
      </pc:sldChg>
      <pc:sldChg chg="del">
        <pc:chgData name="will humble" userId="737f7d215fdcc0f3" providerId="LiveId" clId="{17CD4860-15C5-41A2-A37A-EC843BCD859D}" dt="2024-02-05T22:16:59.125" v="2576" actId="2696"/>
        <pc:sldMkLst>
          <pc:docMk/>
          <pc:sldMk cId="3926184406" sldId="282"/>
        </pc:sldMkLst>
      </pc:sldChg>
      <pc:sldChg chg="del">
        <pc:chgData name="will humble" userId="737f7d215fdcc0f3" providerId="LiveId" clId="{17CD4860-15C5-41A2-A37A-EC843BCD859D}" dt="2024-02-05T22:17:39.798" v="2588" actId="2696"/>
        <pc:sldMkLst>
          <pc:docMk/>
          <pc:sldMk cId="2731094939" sldId="284"/>
        </pc:sldMkLst>
      </pc:sldChg>
      <pc:sldChg chg="del">
        <pc:chgData name="will humble" userId="737f7d215fdcc0f3" providerId="LiveId" clId="{17CD4860-15C5-41A2-A37A-EC843BCD859D}" dt="2024-02-05T22:17:04.888" v="2577" actId="2696"/>
        <pc:sldMkLst>
          <pc:docMk/>
          <pc:sldMk cId="2914612371" sldId="285"/>
        </pc:sldMkLst>
      </pc:sldChg>
      <pc:sldChg chg="del">
        <pc:chgData name="will humble" userId="737f7d215fdcc0f3" providerId="LiveId" clId="{17CD4860-15C5-41A2-A37A-EC843BCD859D}" dt="2024-02-05T22:16:50.433" v="2574" actId="2696"/>
        <pc:sldMkLst>
          <pc:docMk/>
          <pc:sldMk cId="4220614487" sldId="288"/>
        </pc:sldMkLst>
      </pc:sldChg>
      <pc:sldChg chg="del">
        <pc:chgData name="will humble" userId="737f7d215fdcc0f3" providerId="LiveId" clId="{17CD4860-15C5-41A2-A37A-EC843BCD859D}" dt="2024-02-05T22:17:19.571" v="2582" actId="2696"/>
        <pc:sldMkLst>
          <pc:docMk/>
          <pc:sldMk cId="2468909528" sldId="289"/>
        </pc:sldMkLst>
      </pc:sldChg>
      <pc:sldChg chg="del">
        <pc:chgData name="will humble" userId="737f7d215fdcc0f3" providerId="LiveId" clId="{17CD4860-15C5-41A2-A37A-EC843BCD859D}" dt="2024-02-05T22:16:40.361" v="2572" actId="2696"/>
        <pc:sldMkLst>
          <pc:docMk/>
          <pc:sldMk cId="3088255505" sldId="290"/>
        </pc:sldMkLst>
      </pc:sldChg>
      <pc:sldChg chg="del">
        <pc:chgData name="will humble" userId="737f7d215fdcc0f3" providerId="LiveId" clId="{17CD4860-15C5-41A2-A37A-EC843BCD859D}" dt="2024-02-05T22:16:04.407" v="2563" actId="2696"/>
        <pc:sldMkLst>
          <pc:docMk/>
          <pc:sldMk cId="3474068169" sldId="291"/>
        </pc:sldMkLst>
      </pc:sldChg>
      <pc:sldChg chg="del">
        <pc:chgData name="will humble" userId="737f7d215fdcc0f3" providerId="LiveId" clId="{17CD4860-15C5-41A2-A37A-EC843BCD859D}" dt="2024-02-05T22:16:11.817" v="2565" actId="2696"/>
        <pc:sldMkLst>
          <pc:docMk/>
          <pc:sldMk cId="1651507993" sldId="292"/>
        </pc:sldMkLst>
      </pc:sldChg>
      <pc:sldChg chg="del">
        <pc:chgData name="will humble" userId="737f7d215fdcc0f3" providerId="LiveId" clId="{17CD4860-15C5-41A2-A37A-EC843BCD859D}" dt="2024-02-05T22:16:36.038" v="2571" actId="2696"/>
        <pc:sldMkLst>
          <pc:docMk/>
          <pc:sldMk cId="1255507623" sldId="293"/>
        </pc:sldMkLst>
      </pc:sldChg>
      <pc:sldChg chg="add del">
        <pc:chgData name="will humble" userId="737f7d215fdcc0f3" providerId="LiveId" clId="{17CD4860-15C5-41A2-A37A-EC843BCD859D}" dt="2024-02-05T22:15:50.010" v="2560" actId="2696"/>
        <pc:sldMkLst>
          <pc:docMk/>
          <pc:sldMk cId="703349683" sldId="294"/>
        </pc:sldMkLst>
      </pc:sldChg>
      <pc:sldChg chg="del">
        <pc:chgData name="will humble" userId="737f7d215fdcc0f3" providerId="LiveId" clId="{17CD4860-15C5-41A2-A37A-EC843BCD859D}" dt="2024-02-05T22:17:46.499" v="2589" actId="2696"/>
        <pc:sldMkLst>
          <pc:docMk/>
          <pc:sldMk cId="3827169322" sldId="295"/>
        </pc:sldMkLst>
      </pc:sldChg>
      <pc:sldChg chg="del">
        <pc:chgData name="will humble" userId="737f7d215fdcc0f3" providerId="LiveId" clId="{17CD4860-15C5-41A2-A37A-EC843BCD859D}" dt="2024-02-05T22:16:07.916" v="2564" actId="2696"/>
        <pc:sldMkLst>
          <pc:docMk/>
          <pc:sldMk cId="517500266" sldId="296"/>
        </pc:sldMkLst>
      </pc:sldChg>
      <pc:sldChg chg="del">
        <pc:chgData name="will humble" userId="737f7d215fdcc0f3" providerId="LiveId" clId="{17CD4860-15C5-41A2-A37A-EC843BCD859D}" dt="2024-02-05T22:16:17.511" v="2567" actId="2696"/>
        <pc:sldMkLst>
          <pc:docMk/>
          <pc:sldMk cId="636275620" sldId="297"/>
        </pc:sldMkLst>
      </pc:sldChg>
      <pc:sldChg chg="del">
        <pc:chgData name="will humble" userId="737f7d215fdcc0f3" providerId="LiveId" clId="{17CD4860-15C5-41A2-A37A-EC843BCD859D}" dt="2024-02-05T22:16:53.175" v="2575" actId="2696"/>
        <pc:sldMkLst>
          <pc:docMk/>
          <pc:sldMk cId="3547980865" sldId="298"/>
        </pc:sldMkLst>
      </pc:sldChg>
      <pc:sldChg chg="add del">
        <pc:chgData name="will humble" userId="737f7d215fdcc0f3" providerId="LiveId" clId="{17CD4860-15C5-41A2-A37A-EC843BCD859D}" dt="2024-02-05T21:22:46.563" v="456" actId="2696"/>
        <pc:sldMkLst>
          <pc:docMk/>
          <pc:sldMk cId="674450911" sldId="300"/>
        </pc:sldMkLst>
      </pc:sldChg>
      <pc:sldChg chg="modSp add del mod">
        <pc:chgData name="will humble" userId="737f7d215fdcc0f3" providerId="LiveId" clId="{17CD4860-15C5-41A2-A37A-EC843BCD859D}" dt="2024-02-05T22:31:03.118" v="3207" actId="5793"/>
        <pc:sldMkLst>
          <pc:docMk/>
          <pc:sldMk cId="1729656652" sldId="301"/>
        </pc:sldMkLst>
        <pc:spChg chg="mod">
          <ac:chgData name="will humble" userId="737f7d215fdcc0f3" providerId="LiveId" clId="{17CD4860-15C5-41A2-A37A-EC843BCD859D}" dt="2024-02-05T21:17:13.626" v="260" actId="6549"/>
          <ac:spMkLst>
            <pc:docMk/>
            <pc:sldMk cId="1729656652" sldId="301"/>
            <ac:spMk id="2" creationId="{BCF49F90-712A-DC41-EECB-C0BCB5E0372B}"/>
          </ac:spMkLst>
        </pc:spChg>
        <pc:spChg chg="mod">
          <ac:chgData name="will humble" userId="737f7d215fdcc0f3" providerId="LiveId" clId="{17CD4860-15C5-41A2-A37A-EC843BCD859D}" dt="2024-02-05T22:31:03.118" v="3207" actId="5793"/>
          <ac:spMkLst>
            <pc:docMk/>
            <pc:sldMk cId="1729656652" sldId="301"/>
            <ac:spMk id="3" creationId="{EF83C77D-C43B-0828-FA55-D34B361FE186}"/>
          </ac:spMkLst>
        </pc:spChg>
        <pc:picChg chg="mod">
          <ac:chgData name="will humble" userId="737f7d215fdcc0f3" providerId="LiveId" clId="{17CD4860-15C5-41A2-A37A-EC843BCD859D}" dt="2024-02-05T21:20:38.240" v="442" actId="1076"/>
          <ac:picMkLst>
            <pc:docMk/>
            <pc:sldMk cId="1729656652" sldId="301"/>
            <ac:picMk id="4" creationId="{57F07AA4-9468-9F98-684E-BDBD2A4273CB}"/>
          </ac:picMkLst>
        </pc:picChg>
        <pc:picChg chg="mod">
          <ac:chgData name="will humble" userId="737f7d215fdcc0f3" providerId="LiveId" clId="{17CD4860-15C5-41A2-A37A-EC843BCD859D}" dt="2024-02-05T21:20:35.695" v="441" actId="1076"/>
          <ac:picMkLst>
            <pc:docMk/>
            <pc:sldMk cId="1729656652" sldId="301"/>
            <ac:picMk id="5" creationId="{9D63801C-3144-4F95-E15C-0BA4B8F7F6C7}"/>
          </ac:picMkLst>
        </pc:picChg>
      </pc:sldChg>
      <pc:sldChg chg="del">
        <pc:chgData name="will humble" userId="737f7d215fdcc0f3" providerId="LiveId" clId="{17CD4860-15C5-41A2-A37A-EC843BCD859D}" dt="2024-02-05T21:22:49.742" v="457" actId="2696"/>
        <pc:sldMkLst>
          <pc:docMk/>
          <pc:sldMk cId="1847761355" sldId="302"/>
        </pc:sldMkLst>
      </pc:sldChg>
      <pc:sldChg chg="del">
        <pc:chgData name="will humble" userId="737f7d215fdcc0f3" providerId="LiveId" clId="{17CD4860-15C5-41A2-A37A-EC843BCD859D}" dt="2024-02-05T22:16:14.906" v="2566" actId="2696"/>
        <pc:sldMkLst>
          <pc:docMk/>
          <pc:sldMk cId="1131245106" sldId="303"/>
        </pc:sldMkLst>
      </pc:sldChg>
      <pc:sldChg chg="modSp add del mod">
        <pc:chgData name="will humble" userId="737f7d215fdcc0f3" providerId="LiveId" clId="{17CD4860-15C5-41A2-A37A-EC843BCD859D}" dt="2024-02-05T21:33:48.586" v="1205" actId="2696"/>
        <pc:sldMkLst>
          <pc:docMk/>
          <pc:sldMk cId="167904518" sldId="304"/>
        </pc:sldMkLst>
        <pc:spChg chg="mod">
          <ac:chgData name="will humble" userId="737f7d215fdcc0f3" providerId="LiveId" clId="{17CD4860-15C5-41A2-A37A-EC843BCD859D}" dt="2024-02-05T21:33:10.551" v="1204" actId="20577"/>
          <ac:spMkLst>
            <pc:docMk/>
            <pc:sldMk cId="167904518" sldId="304"/>
            <ac:spMk id="9" creationId="{6FF5C63D-2D85-0AB5-9DD5-6E91FDD22132}"/>
          </ac:spMkLst>
        </pc:spChg>
      </pc:sldChg>
      <pc:sldChg chg="modSp add mod">
        <pc:chgData name="will humble" userId="737f7d215fdcc0f3" providerId="LiveId" clId="{17CD4860-15C5-41A2-A37A-EC843BCD859D}" dt="2024-02-05T22:19:01.676" v="2696" actId="6549"/>
        <pc:sldMkLst>
          <pc:docMk/>
          <pc:sldMk cId="392506442" sldId="304"/>
        </pc:sldMkLst>
        <pc:spChg chg="mod">
          <ac:chgData name="will humble" userId="737f7d215fdcc0f3" providerId="LiveId" clId="{17CD4860-15C5-41A2-A37A-EC843BCD859D}" dt="2024-02-05T22:19:01.676" v="2696" actId="6549"/>
          <ac:spMkLst>
            <pc:docMk/>
            <pc:sldMk cId="392506442" sldId="304"/>
            <ac:spMk id="9" creationId="{EE9CB2E2-5A67-CCDD-111A-15DA387F2791}"/>
          </ac:spMkLst>
        </pc:spChg>
      </pc:sldChg>
      <pc:sldChg chg="modSp add mod">
        <pc:chgData name="will humble" userId="737f7d215fdcc0f3" providerId="LiveId" clId="{17CD4860-15C5-41A2-A37A-EC843BCD859D}" dt="2024-02-05T22:09:49.642" v="2322" actId="20577"/>
        <pc:sldMkLst>
          <pc:docMk/>
          <pc:sldMk cId="1258754200" sldId="305"/>
        </pc:sldMkLst>
        <pc:spChg chg="mod">
          <ac:chgData name="will humble" userId="737f7d215fdcc0f3" providerId="LiveId" clId="{17CD4860-15C5-41A2-A37A-EC843BCD859D}" dt="2024-02-05T22:09:49.642" v="2322" actId="20577"/>
          <ac:spMkLst>
            <pc:docMk/>
            <pc:sldMk cId="1258754200" sldId="305"/>
            <ac:spMk id="9" creationId="{F6B3A5E5-5DBE-D50B-AB7A-380335294938}"/>
          </ac:spMkLst>
        </pc:spChg>
      </pc:sldChg>
      <pc:sldChg chg="modSp add mod ord">
        <pc:chgData name="will humble" userId="737f7d215fdcc0f3" providerId="LiveId" clId="{17CD4860-15C5-41A2-A37A-EC843BCD859D}" dt="2024-02-05T22:31:31.361" v="3211"/>
        <pc:sldMkLst>
          <pc:docMk/>
          <pc:sldMk cId="3974502487" sldId="306"/>
        </pc:sldMkLst>
        <pc:spChg chg="mod">
          <ac:chgData name="will humble" userId="737f7d215fdcc0f3" providerId="LiveId" clId="{17CD4860-15C5-41A2-A37A-EC843BCD859D}" dt="2024-02-05T22:21:26.347" v="2830" actId="113"/>
          <ac:spMkLst>
            <pc:docMk/>
            <pc:sldMk cId="3974502487" sldId="306"/>
            <ac:spMk id="3" creationId="{BDF98BE1-DA55-8F0D-3B94-340437617864}"/>
          </ac:spMkLst>
        </pc:spChg>
      </pc:sldChg>
      <pc:sldChg chg="addSp delSp modSp add mod ord">
        <pc:chgData name="will humble" userId="737f7d215fdcc0f3" providerId="LiveId" clId="{17CD4860-15C5-41A2-A37A-EC843BCD859D}" dt="2024-02-05T22:31:44.453" v="3213"/>
        <pc:sldMkLst>
          <pc:docMk/>
          <pc:sldMk cId="402230269" sldId="307"/>
        </pc:sldMkLst>
        <pc:spChg chg="del mod">
          <ac:chgData name="will humble" userId="737f7d215fdcc0f3" providerId="LiveId" clId="{17CD4860-15C5-41A2-A37A-EC843BCD859D}" dt="2024-02-05T21:54:13.557" v="1900"/>
          <ac:spMkLst>
            <pc:docMk/>
            <pc:sldMk cId="402230269" sldId="307"/>
            <ac:spMk id="3" creationId="{6ADDD34B-5CBA-082E-CD4B-CC52CF70904D}"/>
          </ac:spMkLst>
        </pc:spChg>
        <pc:spChg chg="add mod">
          <ac:chgData name="will humble" userId="737f7d215fdcc0f3" providerId="LiveId" clId="{17CD4860-15C5-41A2-A37A-EC843BCD859D}" dt="2024-02-05T22:21:32.874" v="2831" actId="113"/>
          <ac:spMkLst>
            <pc:docMk/>
            <pc:sldMk cId="402230269" sldId="307"/>
            <ac:spMk id="9" creationId="{022CAAD2-D9E4-0A30-4F07-97B6F724B086}"/>
          </ac:spMkLst>
        </pc:spChg>
        <pc:graphicFrameChg chg="add del mod modGraphic">
          <ac:chgData name="will humble" userId="737f7d215fdcc0f3" providerId="LiveId" clId="{17CD4860-15C5-41A2-A37A-EC843BCD859D}" dt="2024-02-05T21:54:26.075" v="1902" actId="478"/>
          <ac:graphicFrameMkLst>
            <pc:docMk/>
            <pc:sldMk cId="402230269" sldId="307"/>
            <ac:graphicFrameMk id="6" creationId="{94FF7236-E4F4-BCA8-AEAC-FF17FCD0963C}"/>
          </ac:graphicFrameMkLst>
        </pc:graphicFrameChg>
      </pc:sldChg>
      <pc:sldChg chg="modSp add mod ord">
        <pc:chgData name="will humble" userId="737f7d215fdcc0f3" providerId="LiveId" clId="{17CD4860-15C5-41A2-A37A-EC843BCD859D}" dt="2024-02-05T22:31:51.812" v="3215"/>
        <pc:sldMkLst>
          <pc:docMk/>
          <pc:sldMk cId="1569564118" sldId="308"/>
        </pc:sldMkLst>
        <pc:spChg chg="mod">
          <ac:chgData name="will humble" userId="737f7d215fdcc0f3" providerId="LiveId" clId="{17CD4860-15C5-41A2-A37A-EC843BCD859D}" dt="2024-02-05T22:21:43.908" v="2832" actId="113"/>
          <ac:spMkLst>
            <pc:docMk/>
            <pc:sldMk cId="1569564118" sldId="308"/>
            <ac:spMk id="9" creationId="{1AF41AE7-9A95-4DF2-85D1-141ED19EE466}"/>
          </ac:spMkLst>
        </pc:spChg>
      </pc:sldChg>
      <pc:sldChg chg="addSp delSp modSp add del mod">
        <pc:chgData name="will humble" userId="737f7d215fdcc0f3" providerId="LiveId" clId="{17CD4860-15C5-41A2-A37A-EC843BCD859D}" dt="2024-02-05T22:15:55.860" v="2561" actId="2696"/>
        <pc:sldMkLst>
          <pc:docMk/>
          <pc:sldMk cId="2138137490" sldId="309"/>
        </pc:sldMkLst>
        <pc:spChg chg="mod">
          <ac:chgData name="will humble" userId="737f7d215fdcc0f3" providerId="LiveId" clId="{17CD4860-15C5-41A2-A37A-EC843BCD859D}" dt="2024-02-05T22:15:35.672" v="2559" actId="20577"/>
          <ac:spMkLst>
            <pc:docMk/>
            <pc:sldMk cId="2138137490" sldId="309"/>
            <ac:spMk id="9" creationId="{AFE348C3-2BE6-0E86-A792-8B635BBB4068}"/>
          </ac:spMkLst>
        </pc:spChg>
        <pc:graphicFrameChg chg="add del mod">
          <ac:chgData name="will humble" userId="737f7d215fdcc0f3" providerId="LiveId" clId="{17CD4860-15C5-41A2-A37A-EC843BCD859D}" dt="2024-02-05T22:13:29.270" v="2546" actId="478"/>
          <ac:graphicFrameMkLst>
            <pc:docMk/>
            <pc:sldMk cId="2138137490" sldId="309"/>
            <ac:graphicFrameMk id="3" creationId="{F7DED4D7-4D9F-BC38-7152-D73D1BC43BAB}"/>
          </ac:graphicFrameMkLst>
        </pc:graphicFrameChg>
      </pc:sldChg>
      <pc:sldChg chg="addSp delSp modSp add mod modClrScheme delDesignElem chgLayout">
        <pc:chgData name="will humble" userId="737f7d215fdcc0f3" providerId="LiveId" clId="{17CD4860-15C5-41A2-A37A-EC843BCD859D}" dt="2024-02-05T22:27:52.253" v="3129" actId="478"/>
        <pc:sldMkLst>
          <pc:docMk/>
          <pc:sldMk cId="2874161727" sldId="309"/>
        </pc:sldMkLst>
        <pc:spChg chg="mod ord">
          <ac:chgData name="will humble" userId="737f7d215fdcc0f3" providerId="LiveId" clId="{17CD4860-15C5-41A2-A37A-EC843BCD859D}" dt="2024-02-05T22:27:46.385" v="3127"/>
          <ac:spMkLst>
            <pc:docMk/>
            <pc:sldMk cId="2874161727" sldId="309"/>
            <ac:spMk id="2" creationId="{98051F3C-BCC3-710A-72FA-29308DF3CC73}"/>
          </ac:spMkLst>
        </pc:spChg>
        <pc:spChg chg="add del mod ord">
          <ac:chgData name="will humble" userId="737f7d215fdcc0f3" providerId="LiveId" clId="{17CD4860-15C5-41A2-A37A-EC843BCD859D}" dt="2024-02-05T22:26:56.750" v="3122"/>
          <ac:spMkLst>
            <pc:docMk/>
            <pc:sldMk cId="2874161727" sldId="309"/>
            <ac:spMk id="3" creationId="{E0876AAA-E3E6-471B-8285-508AB52C5D5E}"/>
          </ac:spMkLst>
        </pc:spChg>
        <pc:spChg chg="add del mod ord">
          <ac:chgData name="will humble" userId="737f7d215fdcc0f3" providerId="LiveId" clId="{17CD4860-15C5-41A2-A37A-EC843BCD859D}" dt="2024-02-05T22:27:21.967" v="3124"/>
          <ac:spMkLst>
            <pc:docMk/>
            <pc:sldMk cId="2874161727" sldId="309"/>
            <ac:spMk id="6" creationId="{A6CD9DFB-BEB2-62AB-7D79-07E49732E94A}"/>
          </ac:spMkLst>
        </pc:spChg>
        <pc:spChg chg="del">
          <ac:chgData name="will humble" userId="737f7d215fdcc0f3" providerId="LiveId" clId="{17CD4860-15C5-41A2-A37A-EC843BCD859D}" dt="2024-02-05T22:24:10.949" v="3051" actId="700"/>
          <ac:spMkLst>
            <pc:docMk/>
            <pc:sldMk cId="2874161727" sldId="309"/>
            <ac:spMk id="8" creationId="{F8D51AD2-E76C-3F08-D364-A4B21D50EE29}"/>
          </ac:spMkLst>
        </pc:spChg>
        <pc:spChg chg="del mod ord">
          <ac:chgData name="will humble" userId="737f7d215fdcc0f3" providerId="LiveId" clId="{17CD4860-15C5-41A2-A37A-EC843BCD859D}" dt="2024-02-05T22:24:10.949" v="3051" actId="700"/>
          <ac:spMkLst>
            <pc:docMk/>
            <pc:sldMk cId="2874161727" sldId="309"/>
            <ac:spMk id="9" creationId="{5D1AF93D-BF45-E1E6-7264-334DA3872683}"/>
          </ac:spMkLst>
        </pc:spChg>
        <pc:spChg chg="del">
          <ac:chgData name="will humble" userId="737f7d215fdcc0f3" providerId="LiveId" clId="{17CD4860-15C5-41A2-A37A-EC843BCD859D}" dt="2024-02-05T22:24:10.949" v="3051" actId="700"/>
          <ac:spMkLst>
            <pc:docMk/>
            <pc:sldMk cId="2874161727" sldId="309"/>
            <ac:spMk id="10" creationId="{F6BF5827-B049-82A7-0F0F-8073637DD6C1}"/>
          </ac:spMkLst>
        </pc:spChg>
        <pc:spChg chg="del">
          <ac:chgData name="will humble" userId="737f7d215fdcc0f3" providerId="LiveId" clId="{17CD4860-15C5-41A2-A37A-EC843BCD859D}" dt="2024-02-05T22:24:10.949" v="3051" actId="700"/>
          <ac:spMkLst>
            <pc:docMk/>
            <pc:sldMk cId="2874161727" sldId="309"/>
            <ac:spMk id="12" creationId="{C0E04502-72D1-0A3F-AA24-71292C577467}"/>
          </ac:spMkLst>
        </pc:spChg>
        <pc:spChg chg="del">
          <ac:chgData name="will humble" userId="737f7d215fdcc0f3" providerId="LiveId" clId="{17CD4860-15C5-41A2-A37A-EC843BCD859D}" dt="2024-02-05T22:24:10.949" v="3051" actId="700"/>
          <ac:spMkLst>
            <pc:docMk/>
            <pc:sldMk cId="2874161727" sldId="309"/>
            <ac:spMk id="14" creationId="{6B4D8882-FB3A-194B-DC8A-03465ABC309D}"/>
          </ac:spMkLst>
        </pc:spChg>
        <pc:spChg chg="del">
          <ac:chgData name="will humble" userId="737f7d215fdcc0f3" providerId="LiveId" clId="{17CD4860-15C5-41A2-A37A-EC843BCD859D}" dt="2024-02-05T22:24:10.949" v="3051" actId="700"/>
          <ac:spMkLst>
            <pc:docMk/>
            <pc:sldMk cId="2874161727" sldId="309"/>
            <ac:spMk id="16" creationId="{84DE4BA4-819D-4160-8EDD-D4611172EFCE}"/>
          </ac:spMkLst>
        </pc:spChg>
        <pc:spChg chg="del">
          <ac:chgData name="will humble" userId="737f7d215fdcc0f3" providerId="LiveId" clId="{17CD4860-15C5-41A2-A37A-EC843BCD859D}" dt="2024-02-05T22:24:10.949" v="3051" actId="700"/>
          <ac:spMkLst>
            <pc:docMk/>
            <pc:sldMk cId="2874161727" sldId="309"/>
            <ac:spMk id="18" creationId="{1EA9AD2B-730D-A240-E929-C9DB5BDFD287}"/>
          </ac:spMkLst>
        </pc:spChg>
        <pc:graphicFrameChg chg="add mod modGraphic">
          <ac:chgData name="will humble" userId="737f7d215fdcc0f3" providerId="LiveId" clId="{17CD4860-15C5-41A2-A37A-EC843BCD859D}" dt="2024-02-05T22:26:58.638" v="3123" actId="14100"/>
          <ac:graphicFrameMkLst>
            <pc:docMk/>
            <pc:sldMk cId="2874161727" sldId="309"/>
            <ac:graphicFrameMk id="7" creationId="{CCBCCADE-7BA1-DBBB-22C7-74CE620411CF}"/>
          </ac:graphicFrameMkLst>
        </pc:graphicFrameChg>
        <pc:graphicFrameChg chg="add mod modGraphic">
          <ac:chgData name="will humble" userId="737f7d215fdcc0f3" providerId="LiveId" clId="{17CD4860-15C5-41A2-A37A-EC843BCD859D}" dt="2024-02-05T22:27:27.632" v="3126" actId="14100"/>
          <ac:graphicFrameMkLst>
            <pc:docMk/>
            <pc:sldMk cId="2874161727" sldId="309"/>
            <ac:graphicFrameMk id="11" creationId="{E5D5FF92-60BF-3D85-DE4A-A417E5000E92}"/>
          </ac:graphicFrameMkLst>
        </pc:graphicFrameChg>
        <pc:picChg chg="mod">
          <ac:chgData name="will humble" userId="737f7d215fdcc0f3" providerId="LiveId" clId="{17CD4860-15C5-41A2-A37A-EC843BCD859D}" dt="2024-02-05T22:27:50.239" v="3128" actId="1076"/>
          <ac:picMkLst>
            <pc:docMk/>
            <pc:sldMk cId="2874161727" sldId="309"/>
            <ac:picMk id="4" creationId="{139279CD-6B19-F597-E7B4-8ED4E2EFA007}"/>
          </ac:picMkLst>
        </pc:picChg>
        <pc:picChg chg="del">
          <ac:chgData name="will humble" userId="737f7d215fdcc0f3" providerId="LiveId" clId="{17CD4860-15C5-41A2-A37A-EC843BCD859D}" dt="2024-02-05T22:27:52.253" v="3129" actId="478"/>
          <ac:picMkLst>
            <pc:docMk/>
            <pc:sldMk cId="2874161727" sldId="309"/>
            <ac:picMk id="5" creationId="{6F516185-98AA-2F22-5EEB-635DBCE56251}"/>
          </ac:picMkLst>
        </pc:picChg>
      </pc:sldChg>
      <pc:sldChg chg="addSp delSp modSp new mod modClrScheme chgLayout">
        <pc:chgData name="will humble" userId="737f7d215fdcc0f3" providerId="LiveId" clId="{17CD4860-15C5-41A2-A37A-EC843BCD859D}" dt="2024-02-05T22:32:14.951" v="3218" actId="1076"/>
        <pc:sldMkLst>
          <pc:docMk/>
          <pc:sldMk cId="2881175198" sldId="310"/>
        </pc:sldMkLst>
        <pc:spChg chg="del mod ord">
          <ac:chgData name="will humble" userId="737f7d215fdcc0f3" providerId="LiveId" clId="{17CD4860-15C5-41A2-A37A-EC843BCD859D}" dt="2024-02-05T22:23:48.814" v="3050" actId="700"/>
          <ac:spMkLst>
            <pc:docMk/>
            <pc:sldMk cId="2881175198" sldId="310"/>
            <ac:spMk id="2" creationId="{ACFB6BC0-9F04-A311-ED53-BE896949595C}"/>
          </ac:spMkLst>
        </pc:spChg>
        <pc:spChg chg="del mod ord">
          <ac:chgData name="will humble" userId="737f7d215fdcc0f3" providerId="LiveId" clId="{17CD4860-15C5-41A2-A37A-EC843BCD859D}" dt="2024-02-05T22:23:48.814" v="3050" actId="700"/>
          <ac:spMkLst>
            <pc:docMk/>
            <pc:sldMk cId="2881175198" sldId="310"/>
            <ac:spMk id="3" creationId="{72E8F462-4FD9-05C9-9A79-0223226C7387}"/>
          </ac:spMkLst>
        </pc:spChg>
        <pc:spChg chg="add mod ord">
          <ac:chgData name="will humble" userId="737f7d215fdcc0f3" providerId="LiveId" clId="{17CD4860-15C5-41A2-A37A-EC843BCD859D}" dt="2024-02-05T22:29:08.460" v="3168" actId="20577"/>
          <ac:spMkLst>
            <pc:docMk/>
            <pc:sldMk cId="2881175198" sldId="310"/>
            <ac:spMk id="4" creationId="{EC4B71C5-8A06-8DC5-F767-CFD3F67C9F24}"/>
          </ac:spMkLst>
        </pc:spChg>
        <pc:spChg chg="add del mod ord">
          <ac:chgData name="will humble" userId="737f7d215fdcc0f3" providerId="LiveId" clId="{17CD4860-15C5-41A2-A37A-EC843BCD859D}" dt="2024-02-05T22:28:27.609" v="3133"/>
          <ac:spMkLst>
            <pc:docMk/>
            <pc:sldMk cId="2881175198" sldId="310"/>
            <ac:spMk id="5" creationId="{FC20DED2-CACC-B18D-C9C5-0EB90A662012}"/>
          </ac:spMkLst>
        </pc:spChg>
        <pc:spChg chg="add del mod ord">
          <ac:chgData name="will humble" userId="737f7d215fdcc0f3" providerId="LiveId" clId="{17CD4860-15C5-41A2-A37A-EC843BCD859D}" dt="2024-02-05T22:28:50.273" v="3136"/>
          <ac:spMkLst>
            <pc:docMk/>
            <pc:sldMk cId="2881175198" sldId="310"/>
            <ac:spMk id="6" creationId="{C5E82D01-6E43-C745-1C19-6983E43228E8}"/>
          </ac:spMkLst>
        </pc:spChg>
        <pc:graphicFrameChg chg="add mod modGraphic">
          <ac:chgData name="will humble" userId="737f7d215fdcc0f3" providerId="LiveId" clId="{17CD4860-15C5-41A2-A37A-EC843BCD859D}" dt="2024-02-05T22:28:31.998" v="3135" actId="14100"/>
          <ac:graphicFrameMkLst>
            <pc:docMk/>
            <pc:sldMk cId="2881175198" sldId="310"/>
            <ac:graphicFrameMk id="7" creationId="{182BC153-CB5D-14BE-3256-35E4E39EBB92}"/>
          </ac:graphicFrameMkLst>
        </pc:graphicFrameChg>
        <pc:graphicFrameChg chg="add mod modGraphic">
          <ac:chgData name="will humble" userId="737f7d215fdcc0f3" providerId="LiveId" clId="{17CD4860-15C5-41A2-A37A-EC843BCD859D}" dt="2024-02-05T22:28:56.341" v="3138" actId="14100"/>
          <ac:graphicFrameMkLst>
            <pc:docMk/>
            <pc:sldMk cId="2881175198" sldId="310"/>
            <ac:graphicFrameMk id="8" creationId="{01BBF082-F479-7FC3-9427-E2F7AA8E1BF1}"/>
          </ac:graphicFrameMkLst>
        </pc:graphicFrameChg>
        <pc:picChg chg="add mod">
          <ac:chgData name="will humble" userId="737f7d215fdcc0f3" providerId="LiveId" clId="{17CD4860-15C5-41A2-A37A-EC843BCD859D}" dt="2024-02-05T22:32:14.951" v="3218" actId="1076"/>
          <ac:picMkLst>
            <pc:docMk/>
            <pc:sldMk cId="2881175198" sldId="310"/>
            <ac:picMk id="9" creationId="{43267DE0-F588-98B8-0C9D-0BBA96BA9C17}"/>
          </ac:picMkLst>
        </pc:picChg>
      </pc:sldChg>
      <pc:sldChg chg="addSp delSp modSp add mod modClrScheme delDesignElem chgLayout">
        <pc:chgData name="will humble" userId="737f7d215fdcc0f3" providerId="LiveId" clId="{17CD4860-15C5-41A2-A37A-EC843BCD859D}" dt="2024-02-05T22:27:58.611" v="3131" actId="478"/>
        <pc:sldMkLst>
          <pc:docMk/>
          <pc:sldMk cId="762634504" sldId="311"/>
        </pc:sldMkLst>
        <pc:spChg chg="mod ord">
          <ac:chgData name="will humble" userId="737f7d215fdcc0f3" providerId="LiveId" clId="{17CD4860-15C5-41A2-A37A-EC843BCD859D}" dt="2024-02-05T22:25:56.447" v="3118" actId="6549"/>
          <ac:spMkLst>
            <pc:docMk/>
            <pc:sldMk cId="762634504" sldId="311"/>
            <ac:spMk id="2" creationId="{D57729A5-7C05-2D20-C4E9-7F3D17E79A14}"/>
          </ac:spMkLst>
        </pc:spChg>
        <pc:spChg chg="add del mod ord">
          <ac:chgData name="will humble" userId="737f7d215fdcc0f3" providerId="LiveId" clId="{17CD4860-15C5-41A2-A37A-EC843BCD859D}" dt="2024-02-05T22:24:33.481" v="3054" actId="700"/>
          <ac:spMkLst>
            <pc:docMk/>
            <pc:sldMk cId="762634504" sldId="311"/>
            <ac:spMk id="6" creationId="{EB3F3CCA-02AE-CFED-1709-630695C300B6}"/>
          </ac:spMkLst>
        </pc:spChg>
        <pc:spChg chg="add del mod ord">
          <ac:chgData name="will humble" userId="737f7d215fdcc0f3" providerId="LiveId" clId="{17CD4860-15C5-41A2-A37A-EC843BCD859D}" dt="2024-02-05T22:25:13.455" v="3055"/>
          <ac:spMkLst>
            <pc:docMk/>
            <pc:sldMk cId="762634504" sldId="311"/>
            <ac:spMk id="7" creationId="{63934FB3-4D52-6CDF-3B68-8D3C9D385E43}"/>
          </ac:spMkLst>
        </pc:spChg>
        <pc:spChg chg="del">
          <ac:chgData name="will humble" userId="737f7d215fdcc0f3" providerId="LiveId" clId="{17CD4860-15C5-41A2-A37A-EC843BCD859D}" dt="2024-02-05T22:24:33.481" v="3054" actId="700"/>
          <ac:spMkLst>
            <pc:docMk/>
            <pc:sldMk cId="762634504" sldId="311"/>
            <ac:spMk id="8" creationId="{BD5BE8EA-3F6E-48E2-47FC-216A81791EC6}"/>
          </ac:spMkLst>
        </pc:spChg>
        <pc:spChg chg="del">
          <ac:chgData name="will humble" userId="737f7d215fdcc0f3" providerId="LiveId" clId="{17CD4860-15C5-41A2-A37A-EC843BCD859D}" dt="2024-02-05T22:24:24.812" v="3053" actId="478"/>
          <ac:spMkLst>
            <pc:docMk/>
            <pc:sldMk cId="762634504" sldId="311"/>
            <ac:spMk id="9" creationId="{148FD263-5B88-32A0-4AAC-46C79885E896}"/>
          </ac:spMkLst>
        </pc:spChg>
        <pc:spChg chg="del">
          <ac:chgData name="will humble" userId="737f7d215fdcc0f3" providerId="LiveId" clId="{17CD4860-15C5-41A2-A37A-EC843BCD859D}" dt="2024-02-05T22:24:33.481" v="3054" actId="700"/>
          <ac:spMkLst>
            <pc:docMk/>
            <pc:sldMk cId="762634504" sldId="311"/>
            <ac:spMk id="10" creationId="{2BB68244-A445-EB23-30D1-F1C6AF4FA52D}"/>
          </ac:spMkLst>
        </pc:spChg>
        <pc:spChg chg="add del mod ord">
          <ac:chgData name="will humble" userId="737f7d215fdcc0f3" providerId="LiveId" clId="{17CD4860-15C5-41A2-A37A-EC843BCD859D}" dt="2024-02-05T22:26:20.765" v="3119"/>
          <ac:spMkLst>
            <pc:docMk/>
            <pc:sldMk cId="762634504" sldId="311"/>
            <ac:spMk id="11" creationId="{B47EEC26-7A6F-26E8-041D-808F634E0357}"/>
          </ac:spMkLst>
        </pc:spChg>
        <pc:spChg chg="del">
          <ac:chgData name="will humble" userId="737f7d215fdcc0f3" providerId="LiveId" clId="{17CD4860-15C5-41A2-A37A-EC843BCD859D}" dt="2024-02-05T22:24:33.481" v="3054" actId="700"/>
          <ac:spMkLst>
            <pc:docMk/>
            <pc:sldMk cId="762634504" sldId="311"/>
            <ac:spMk id="12" creationId="{BA5B6616-8423-844E-0F71-E3AC5F18A3F0}"/>
          </ac:spMkLst>
        </pc:spChg>
        <pc:spChg chg="del">
          <ac:chgData name="will humble" userId="737f7d215fdcc0f3" providerId="LiveId" clId="{17CD4860-15C5-41A2-A37A-EC843BCD859D}" dt="2024-02-05T22:24:33.481" v="3054" actId="700"/>
          <ac:spMkLst>
            <pc:docMk/>
            <pc:sldMk cId="762634504" sldId="311"/>
            <ac:spMk id="14" creationId="{6CC9E087-7D0A-2045-A484-74345C98C23B}"/>
          </ac:spMkLst>
        </pc:spChg>
        <pc:spChg chg="del">
          <ac:chgData name="will humble" userId="737f7d215fdcc0f3" providerId="LiveId" clId="{17CD4860-15C5-41A2-A37A-EC843BCD859D}" dt="2024-02-05T22:24:33.481" v="3054" actId="700"/>
          <ac:spMkLst>
            <pc:docMk/>
            <pc:sldMk cId="762634504" sldId="311"/>
            <ac:spMk id="16" creationId="{E319337A-7EDD-CB05-8085-D5246B6182AB}"/>
          </ac:spMkLst>
        </pc:spChg>
        <pc:spChg chg="del">
          <ac:chgData name="will humble" userId="737f7d215fdcc0f3" providerId="LiveId" clId="{17CD4860-15C5-41A2-A37A-EC843BCD859D}" dt="2024-02-05T22:24:33.481" v="3054" actId="700"/>
          <ac:spMkLst>
            <pc:docMk/>
            <pc:sldMk cId="762634504" sldId="311"/>
            <ac:spMk id="18" creationId="{C76EF754-008F-2081-0771-9904DD109259}"/>
          </ac:spMkLst>
        </pc:spChg>
        <pc:graphicFrameChg chg="add mod modGraphic">
          <ac:chgData name="will humble" userId="737f7d215fdcc0f3" providerId="LiveId" clId="{17CD4860-15C5-41A2-A37A-EC843BCD859D}" dt="2024-02-05T22:26:29.684" v="3121" actId="14100"/>
          <ac:graphicFrameMkLst>
            <pc:docMk/>
            <pc:sldMk cId="762634504" sldId="311"/>
            <ac:graphicFrameMk id="13" creationId="{F42DE481-F56C-9279-D8FB-2A1E18B6FF6D}"/>
          </ac:graphicFrameMkLst>
        </pc:graphicFrameChg>
        <pc:graphicFrameChg chg="add mod modGraphic">
          <ac:chgData name="will humble" userId="737f7d215fdcc0f3" providerId="LiveId" clId="{17CD4860-15C5-41A2-A37A-EC843BCD859D}" dt="2024-02-05T22:26:23.252" v="3120" actId="14100"/>
          <ac:graphicFrameMkLst>
            <pc:docMk/>
            <pc:sldMk cId="762634504" sldId="311"/>
            <ac:graphicFrameMk id="15" creationId="{5C84C538-542C-5C55-5880-12A64693C2C1}"/>
          </ac:graphicFrameMkLst>
        </pc:graphicFrameChg>
        <pc:picChg chg="mod">
          <ac:chgData name="will humble" userId="737f7d215fdcc0f3" providerId="LiveId" clId="{17CD4860-15C5-41A2-A37A-EC843BCD859D}" dt="2024-02-05T22:27:56.540" v="3130" actId="1076"/>
          <ac:picMkLst>
            <pc:docMk/>
            <pc:sldMk cId="762634504" sldId="311"/>
            <ac:picMk id="4" creationId="{2058EABC-660A-B902-A713-41249F89C040}"/>
          </ac:picMkLst>
        </pc:picChg>
        <pc:picChg chg="del">
          <ac:chgData name="will humble" userId="737f7d215fdcc0f3" providerId="LiveId" clId="{17CD4860-15C5-41A2-A37A-EC843BCD859D}" dt="2024-02-05T22:27:58.611" v="3131" actId="478"/>
          <ac:picMkLst>
            <pc:docMk/>
            <pc:sldMk cId="762634504" sldId="311"/>
            <ac:picMk id="5" creationId="{DFCC41D1-4D9D-6CBA-75B9-7DD32AEA2682}"/>
          </ac:picMkLst>
        </pc:picChg>
      </pc:sldChg>
      <pc:sldChg chg="add del">
        <pc:chgData name="will humble" userId="737f7d215fdcc0f3" providerId="LiveId" clId="{17CD4860-15C5-41A2-A37A-EC843BCD859D}" dt="2024-02-05T22:32:01.722" v="3216" actId="47"/>
        <pc:sldMkLst>
          <pc:docMk/>
          <pc:sldMk cId="2946823118" sldId="312"/>
        </pc:sldMkLst>
      </pc:sldChg>
      <pc:sldChg chg="addSp delSp modSp add mod">
        <pc:chgData name="will humble" userId="737f7d215fdcc0f3" providerId="LiveId" clId="{17CD4860-15C5-41A2-A37A-EC843BCD859D}" dt="2024-02-05T22:32:20.118" v="3219"/>
        <pc:sldMkLst>
          <pc:docMk/>
          <pc:sldMk cId="3610120358" sldId="313"/>
        </pc:sldMkLst>
        <pc:spChg chg="mod">
          <ac:chgData name="will humble" userId="737f7d215fdcc0f3" providerId="LiveId" clId="{17CD4860-15C5-41A2-A37A-EC843BCD859D}" dt="2024-02-05T22:29:44.823" v="3202" actId="20577"/>
          <ac:spMkLst>
            <pc:docMk/>
            <pc:sldMk cId="3610120358" sldId="313"/>
            <ac:spMk id="4" creationId="{E4AF6723-36A3-264A-758C-749DF141DF50}"/>
          </ac:spMkLst>
        </pc:spChg>
        <pc:spChg chg="del">
          <ac:chgData name="will humble" userId="737f7d215fdcc0f3" providerId="LiveId" clId="{17CD4860-15C5-41A2-A37A-EC843BCD859D}" dt="2024-02-05T22:29:30.810" v="3170"/>
          <ac:spMkLst>
            <pc:docMk/>
            <pc:sldMk cId="3610120358" sldId="313"/>
            <ac:spMk id="5" creationId="{FC4C8904-E1DF-5131-F2F6-59F08E8C23EA}"/>
          </ac:spMkLst>
        </pc:spChg>
        <pc:graphicFrameChg chg="add mod modGraphic">
          <ac:chgData name="will humble" userId="737f7d215fdcc0f3" providerId="LiveId" clId="{17CD4860-15C5-41A2-A37A-EC843BCD859D}" dt="2024-02-05T22:29:35.058" v="3172" actId="14100"/>
          <ac:graphicFrameMkLst>
            <pc:docMk/>
            <pc:sldMk cId="3610120358" sldId="313"/>
            <ac:graphicFrameMk id="2" creationId="{D7934516-CAD7-2F56-5D86-D48F09401C4C}"/>
          </ac:graphicFrameMkLst>
        </pc:graphicFrameChg>
        <pc:picChg chg="add mod">
          <ac:chgData name="will humble" userId="737f7d215fdcc0f3" providerId="LiveId" clId="{17CD4860-15C5-41A2-A37A-EC843BCD859D}" dt="2024-02-05T22:32:20.118" v="3219"/>
          <ac:picMkLst>
            <pc:docMk/>
            <pc:sldMk cId="3610120358" sldId="313"/>
            <ac:picMk id="3" creationId="{C2F39A64-40C4-9365-84B5-2589E984B32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CBCED-6097-CAAA-C9AA-0811197501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37D9D61-6576-6E0E-D961-23DF48AFF3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6ACB29-CABA-3603-16E3-B63208D7DB81}"/>
              </a:ext>
            </a:extLst>
          </p:cNvPr>
          <p:cNvSpPr>
            <a:spLocks noGrp="1"/>
          </p:cNvSpPr>
          <p:nvPr>
            <p:ph type="dt" sz="half" idx="10"/>
          </p:nvPr>
        </p:nvSpPr>
        <p:spPr/>
        <p:txBody>
          <a:bodyPr/>
          <a:lstStyle/>
          <a:p>
            <a:fld id="{E26187B4-9407-41B8-BA50-6C52F6C78240}" type="datetimeFigureOut">
              <a:rPr lang="en-US" smtClean="0"/>
              <a:t>2/5/2024</a:t>
            </a:fld>
            <a:endParaRPr lang="en-US"/>
          </a:p>
        </p:txBody>
      </p:sp>
      <p:sp>
        <p:nvSpPr>
          <p:cNvPr id="5" name="Footer Placeholder 4">
            <a:extLst>
              <a:ext uri="{FF2B5EF4-FFF2-40B4-BE49-F238E27FC236}">
                <a16:creationId xmlns:a16="http://schemas.microsoft.com/office/drawing/2014/main" id="{3699D0B9-6CF1-E2B4-93FB-42D441568D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94340A-7652-510C-AB8F-9CC37467865E}"/>
              </a:ext>
            </a:extLst>
          </p:cNvPr>
          <p:cNvSpPr>
            <a:spLocks noGrp="1"/>
          </p:cNvSpPr>
          <p:nvPr>
            <p:ph type="sldNum" sz="quarter" idx="12"/>
          </p:nvPr>
        </p:nvSpPr>
        <p:spPr/>
        <p:txBody>
          <a:bodyPr/>
          <a:lstStyle/>
          <a:p>
            <a:fld id="{45379603-6554-4E73-8169-61D923524E79}" type="slidenum">
              <a:rPr lang="en-US" smtClean="0"/>
              <a:t>‹#›</a:t>
            </a:fld>
            <a:endParaRPr lang="en-US"/>
          </a:p>
        </p:txBody>
      </p:sp>
    </p:spTree>
    <p:extLst>
      <p:ext uri="{BB962C8B-B14F-4D97-AF65-F5344CB8AC3E}">
        <p14:creationId xmlns:p14="http://schemas.microsoft.com/office/powerpoint/2010/main" val="4124031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96A5B-F992-D1C6-E070-66D85A66339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7568719-4689-5EA3-34A1-36C00154D3E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050441-7F9B-2235-9943-1EA0E33DC467}"/>
              </a:ext>
            </a:extLst>
          </p:cNvPr>
          <p:cNvSpPr>
            <a:spLocks noGrp="1"/>
          </p:cNvSpPr>
          <p:nvPr>
            <p:ph type="dt" sz="half" idx="10"/>
          </p:nvPr>
        </p:nvSpPr>
        <p:spPr/>
        <p:txBody>
          <a:bodyPr/>
          <a:lstStyle/>
          <a:p>
            <a:fld id="{E26187B4-9407-41B8-BA50-6C52F6C78240}" type="datetimeFigureOut">
              <a:rPr lang="en-US" smtClean="0"/>
              <a:t>2/5/2024</a:t>
            </a:fld>
            <a:endParaRPr lang="en-US"/>
          </a:p>
        </p:txBody>
      </p:sp>
      <p:sp>
        <p:nvSpPr>
          <p:cNvPr id="5" name="Footer Placeholder 4">
            <a:extLst>
              <a:ext uri="{FF2B5EF4-FFF2-40B4-BE49-F238E27FC236}">
                <a16:creationId xmlns:a16="http://schemas.microsoft.com/office/drawing/2014/main" id="{1BF3F8DC-8CA6-95DC-50A6-6DD91A2ADA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F3BDA5-01EB-6B19-DCE1-D1FE262BC509}"/>
              </a:ext>
            </a:extLst>
          </p:cNvPr>
          <p:cNvSpPr>
            <a:spLocks noGrp="1"/>
          </p:cNvSpPr>
          <p:nvPr>
            <p:ph type="sldNum" sz="quarter" idx="12"/>
          </p:nvPr>
        </p:nvSpPr>
        <p:spPr/>
        <p:txBody>
          <a:bodyPr/>
          <a:lstStyle/>
          <a:p>
            <a:fld id="{45379603-6554-4E73-8169-61D923524E79}" type="slidenum">
              <a:rPr lang="en-US" smtClean="0"/>
              <a:t>‹#›</a:t>
            </a:fld>
            <a:endParaRPr lang="en-US"/>
          </a:p>
        </p:txBody>
      </p:sp>
    </p:spTree>
    <p:extLst>
      <p:ext uri="{BB962C8B-B14F-4D97-AF65-F5344CB8AC3E}">
        <p14:creationId xmlns:p14="http://schemas.microsoft.com/office/powerpoint/2010/main" val="1205620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EFDD88-7690-AFA7-0CCC-7446998CA30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457234D-1D09-BBB2-016F-F34D720FB3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264AEE-1A51-4670-666A-5C7E93E42076}"/>
              </a:ext>
            </a:extLst>
          </p:cNvPr>
          <p:cNvSpPr>
            <a:spLocks noGrp="1"/>
          </p:cNvSpPr>
          <p:nvPr>
            <p:ph type="dt" sz="half" idx="10"/>
          </p:nvPr>
        </p:nvSpPr>
        <p:spPr/>
        <p:txBody>
          <a:bodyPr/>
          <a:lstStyle/>
          <a:p>
            <a:fld id="{E26187B4-9407-41B8-BA50-6C52F6C78240}" type="datetimeFigureOut">
              <a:rPr lang="en-US" smtClean="0"/>
              <a:t>2/5/2024</a:t>
            </a:fld>
            <a:endParaRPr lang="en-US"/>
          </a:p>
        </p:txBody>
      </p:sp>
      <p:sp>
        <p:nvSpPr>
          <p:cNvPr id="5" name="Footer Placeholder 4">
            <a:extLst>
              <a:ext uri="{FF2B5EF4-FFF2-40B4-BE49-F238E27FC236}">
                <a16:creationId xmlns:a16="http://schemas.microsoft.com/office/drawing/2014/main" id="{DC66DC2E-B170-7942-16B3-5C4C73F769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3D2E79-8160-DE6C-AAC0-3B3236DD6843}"/>
              </a:ext>
            </a:extLst>
          </p:cNvPr>
          <p:cNvSpPr>
            <a:spLocks noGrp="1"/>
          </p:cNvSpPr>
          <p:nvPr>
            <p:ph type="sldNum" sz="quarter" idx="12"/>
          </p:nvPr>
        </p:nvSpPr>
        <p:spPr/>
        <p:txBody>
          <a:bodyPr/>
          <a:lstStyle/>
          <a:p>
            <a:fld id="{45379603-6554-4E73-8169-61D923524E79}" type="slidenum">
              <a:rPr lang="en-US" smtClean="0"/>
              <a:t>‹#›</a:t>
            </a:fld>
            <a:endParaRPr lang="en-US"/>
          </a:p>
        </p:txBody>
      </p:sp>
    </p:spTree>
    <p:extLst>
      <p:ext uri="{BB962C8B-B14F-4D97-AF65-F5344CB8AC3E}">
        <p14:creationId xmlns:p14="http://schemas.microsoft.com/office/powerpoint/2010/main" val="1802885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4B883-3030-6DF2-A4CD-AAC87D04E9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E1907B-92A6-CEE9-D2EE-5BFBD572C4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09720E-5C85-D444-F737-B4710A733537}"/>
              </a:ext>
            </a:extLst>
          </p:cNvPr>
          <p:cNvSpPr>
            <a:spLocks noGrp="1"/>
          </p:cNvSpPr>
          <p:nvPr>
            <p:ph type="dt" sz="half" idx="10"/>
          </p:nvPr>
        </p:nvSpPr>
        <p:spPr/>
        <p:txBody>
          <a:bodyPr/>
          <a:lstStyle/>
          <a:p>
            <a:fld id="{E26187B4-9407-41B8-BA50-6C52F6C78240}" type="datetimeFigureOut">
              <a:rPr lang="en-US" smtClean="0"/>
              <a:t>2/5/2024</a:t>
            </a:fld>
            <a:endParaRPr lang="en-US"/>
          </a:p>
        </p:txBody>
      </p:sp>
      <p:sp>
        <p:nvSpPr>
          <p:cNvPr id="5" name="Footer Placeholder 4">
            <a:extLst>
              <a:ext uri="{FF2B5EF4-FFF2-40B4-BE49-F238E27FC236}">
                <a16:creationId xmlns:a16="http://schemas.microsoft.com/office/drawing/2014/main" id="{D2E70F23-2271-474D-A6A1-F9818E6B1D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5CB53A-1539-FFB2-1BC3-629EF0526210}"/>
              </a:ext>
            </a:extLst>
          </p:cNvPr>
          <p:cNvSpPr>
            <a:spLocks noGrp="1"/>
          </p:cNvSpPr>
          <p:nvPr>
            <p:ph type="sldNum" sz="quarter" idx="12"/>
          </p:nvPr>
        </p:nvSpPr>
        <p:spPr/>
        <p:txBody>
          <a:bodyPr/>
          <a:lstStyle/>
          <a:p>
            <a:fld id="{45379603-6554-4E73-8169-61D923524E79}" type="slidenum">
              <a:rPr lang="en-US" smtClean="0"/>
              <a:t>‹#›</a:t>
            </a:fld>
            <a:endParaRPr lang="en-US"/>
          </a:p>
        </p:txBody>
      </p:sp>
    </p:spTree>
    <p:extLst>
      <p:ext uri="{BB962C8B-B14F-4D97-AF65-F5344CB8AC3E}">
        <p14:creationId xmlns:p14="http://schemas.microsoft.com/office/powerpoint/2010/main" val="890522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5CD86-862F-4F22-393C-CD7292472A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B75A0C-95C2-0EBC-C258-805D7D12E6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57CC87-E90C-ACF8-24BD-138503865F74}"/>
              </a:ext>
            </a:extLst>
          </p:cNvPr>
          <p:cNvSpPr>
            <a:spLocks noGrp="1"/>
          </p:cNvSpPr>
          <p:nvPr>
            <p:ph type="dt" sz="half" idx="10"/>
          </p:nvPr>
        </p:nvSpPr>
        <p:spPr/>
        <p:txBody>
          <a:bodyPr/>
          <a:lstStyle/>
          <a:p>
            <a:fld id="{E26187B4-9407-41B8-BA50-6C52F6C78240}" type="datetimeFigureOut">
              <a:rPr lang="en-US" smtClean="0"/>
              <a:t>2/5/2024</a:t>
            </a:fld>
            <a:endParaRPr lang="en-US"/>
          </a:p>
        </p:txBody>
      </p:sp>
      <p:sp>
        <p:nvSpPr>
          <p:cNvPr id="5" name="Footer Placeholder 4">
            <a:extLst>
              <a:ext uri="{FF2B5EF4-FFF2-40B4-BE49-F238E27FC236}">
                <a16:creationId xmlns:a16="http://schemas.microsoft.com/office/drawing/2014/main" id="{AD628A79-6E09-06E0-3742-89D8989255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561E8F-0AE1-08B1-9C44-0C7A69A98779}"/>
              </a:ext>
            </a:extLst>
          </p:cNvPr>
          <p:cNvSpPr>
            <a:spLocks noGrp="1"/>
          </p:cNvSpPr>
          <p:nvPr>
            <p:ph type="sldNum" sz="quarter" idx="12"/>
          </p:nvPr>
        </p:nvSpPr>
        <p:spPr/>
        <p:txBody>
          <a:bodyPr/>
          <a:lstStyle/>
          <a:p>
            <a:fld id="{45379603-6554-4E73-8169-61D923524E79}" type="slidenum">
              <a:rPr lang="en-US" smtClean="0"/>
              <a:t>‹#›</a:t>
            </a:fld>
            <a:endParaRPr lang="en-US"/>
          </a:p>
        </p:txBody>
      </p:sp>
    </p:spTree>
    <p:extLst>
      <p:ext uri="{BB962C8B-B14F-4D97-AF65-F5344CB8AC3E}">
        <p14:creationId xmlns:p14="http://schemas.microsoft.com/office/powerpoint/2010/main" val="2517379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C7D54-79C9-A433-6E0C-88CA27558D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6B2EA4-5039-4B4E-55F5-DF5235FAE80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DAABAA-4116-F89F-6CF2-FE8D030695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D9D4B3-7A36-83EE-4570-D5E6E2C6DFFA}"/>
              </a:ext>
            </a:extLst>
          </p:cNvPr>
          <p:cNvSpPr>
            <a:spLocks noGrp="1"/>
          </p:cNvSpPr>
          <p:nvPr>
            <p:ph type="dt" sz="half" idx="10"/>
          </p:nvPr>
        </p:nvSpPr>
        <p:spPr/>
        <p:txBody>
          <a:bodyPr/>
          <a:lstStyle/>
          <a:p>
            <a:fld id="{E26187B4-9407-41B8-BA50-6C52F6C78240}" type="datetimeFigureOut">
              <a:rPr lang="en-US" smtClean="0"/>
              <a:t>2/5/2024</a:t>
            </a:fld>
            <a:endParaRPr lang="en-US"/>
          </a:p>
        </p:txBody>
      </p:sp>
      <p:sp>
        <p:nvSpPr>
          <p:cNvPr id="6" name="Footer Placeholder 5">
            <a:extLst>
              <a:ext uri="{FF2B5EF4-FFF2-40B4-BE49-F238E27FC236}">
                <a16:creationId xmlns:a16="http://schemas.microsoft.com/office/drawing/2014/main" id="{0D055044-450C-E86E-9D62-E70D78503D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499D09-A1E4-6206-C597-01BFDA9D4F8E}"/>
              </a:ext>
            </a:extLst>
          </p:cNvPr>
          <p:cNvSpPr>
            <a:spLocks noGrp="1"/>
          </p:cNvSpPr>
          <p:nvPr>
            <p:ph type="sldNum" sz="quarter" idx="12"/>
          </p:nvPr>
        </p:nvSpPr>
        <p:spPr/>
        <p:txBody>
          <a:bodyPr/>
          <a:lstStyle/>
          <a:p>
            <a:fld id="{45379603-6554-4E73-8169-61D923524E79}" type="slidenum">
              <a:rPr lang="en-US" smtClean="0"/>
              <a:t>‹#›</a:t>
            </a:fld>
            <a:endParaRPr lang="en-US"/>
          </a:p>
        </p:txBody>
      </p:sp>
    </p:spTree>
    <p:extLst>
      <p:ext uri="{BB962C8B-B14F-4D97-AF65-F5344CB8AC3E}">
        <p14:creationId xmlns:p14="http://schemas.microsoft.com/office/powerpoint/2010/main" val="385370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BF0E8-0436-8310-B496-C7659DF08A7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8BBEAB3-1B93-E9E0-0F35-38E2C56BB1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DFD8A7-3F54-2FF8-39E0-F353575760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D8F784-6F4E-12E6-DF26-07B83E1135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731141-2D09-E42A-8614-41A0FBC1509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3768EB-3290-0CF8-1259-2F82A0407A2E}"/>
              </a:ext>
            </a:extLst>
          </p:cNvPr>
          <p:cNvSpPr>
            <a:spLocks noGrp="1"/>
          </p:cNvSpPr>
          <p:nvPr>
            <p:ph type="dt" sz="half" idx="10"/>
          </p:nvPr>
        </p:nvSpPr>
        <p:spPr/>
        <p:txBody>
          <a:bodyPr/>
          <a:lstStyle/>
          <a:p>
            <a:fld id="{E26187B4-9407-41B8-BA50-6C52F6C78240}" type="datetimeFigureOut">
              <a:rPr lang="en-US" smtClean="0"/>
              <a:t>2/5/2024</a:t>
            </a:fld>
            <a:endParaRPr lang="en-US"/>
          </a:p>
        </p:txBody>
      </p:sp>
      <p:sp>
        <p:nvSpPr>
          <p:cNvPr id="8" name="Footer Placeholder 7">
            <a:extLst>
              <a:ext uri="{FF2B5EF4-FFF2-40B4-BE49-F238E27FC236}">
                <a16:creationId xmlns:a16="http://schemas.microsoft.com/office/drawing/2014/main" id="{67BC6AE5-96F3-797A-16ED-1405AA02666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59B5C0D-61CA-EE0A-9FF9-A7C80653E92D}"/>
              </a:ext>
            </a:extLst>
          </p:cNvPr>
          <p:cNvSpPr>
            <a:spLocks noGrp="1"/>
          </p:cNvSpPr>
          <p:nvPr>
            <p:ph type="sldNum" sz="quarter" idx="12"/>
          </p:nvPr>
        </p:nvSpPr>
        <p:spPr/>
        <p:txBody>
          <a:bodyPr/>
          <a:lstStyle/>
          <a:p>
            <a:fld id="{45379603-6554-4E73-8169-61D923524E79}" type="slidenum">
              <a:rPr lang="en-US" smtClean="0"/>
              <a:t>‹#›</a:t>
            </a:fld>
            <a:endParaRPr lang="en-US"/>
          </a:p>
        </p:txBody>
      </p:sp>
    </p:spTree>
    <p:extLst>
      <p:ext uri="{BB962C8B-B14F-4D97-AF65-F5344CB8AC3E}">
        <p14:creationId xmlns:p14="http://schemas.microsoft.com/office/powerpoint/2010/main" val="595567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16BE6-AB33-63DC-DBD4-6F5B835949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D46FE28-604A-D21D-732F-EDC41AD83370}"/>
              </a:ext>
            </a:extLst>
          </p:cNvPr>
          <p:cNvSpPr>
            <a:spLocks noGrp="1"/>
          </p:cNvSpPr>
          <p:nvPr>
            <p:ph type="dt" sz="half" idx="10"/>
          </p:nvPr>
        </p:nvSpPr>
        <p:spPr/>
        <p:txBody>
          <a:bodyPr/>
          <a:lstStyle/>
          <a:p>
            <a:fld id="{E26187B4-9407-41B8-BA50-6C52F6C78240}" type="datetimeFigureOut">
              <a:rPr lang="en-US" smtClean="0"/>
              <a:t>2/5/2024</a:t>
            </a:fld>
            <a:endParaRPr lang="en-US"/>
          </a:p>
        </p:txBody>
      </p:sp>
      <p:sp>
        <p:nvSpPr>
          <p:cNvPr id="4" name="Footer Placeholder 3">
            <a:extLst>
              <a:ext uri="{FF2B5EF4-FFF2-40B4-BE49-F238E27FC236}">
                <a16:creationId xmlns:a16="http://schemas.microsoft.com/office/drawing/2014/main" id="{4F6E87BA-C0C9-5EC8-E7B7-6FF3A44AE0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65E706-E39A-7886-5AA2-DDAEC27B51CA}"/>
              </a:ext>
            </a:extLst>
          </p:cNvPr>
          <p:cNvSpPr>
            <a:spLocks noGrp="1"/>
          </p:cNvSpPr>
          <p:nvPr>
            <p:ph type="sldNum" sz="quarter" idx="12"/>
          </p:nvPr>
        </p:nvSpPr>
        <p:spPr/>
        <p:txBody>
          <a:bodyPr/>
          <a:lstStyle/>
          <a:p>
            <a:fld id="{45379603-6554-4E73-8169-61D923524E79}" type="slidenum">
              <a:rPr lang="en-US" smtClean="0"/>
              <a:t>‹#›</a:t>
            </a:fld>
            <a:endParaRPr lang="en-US"/>
          </a:p>
        </p:txBody>
      </p:sp>
    </p:spTree>
    <p:extLst>
      <p:ext uri="{BB962C8B-B14F-4D97-AF65-F5344CB8AC3E}">
        <p14:creationId xmlns:p14="http://schemas.microsoft.com/office/powerpoint/2010/main" val="3152624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0976E5-267B-6480-2F07-AE9B96093D4D}"/>
              </a:ext>
            </a:extLst>
          </p:cNvPr>
          <p:cNvSpPr>
            <a:spLocks noGrp="1"/>
          </p:cNvSpPr>
          <p:nvPr>
            <p:ph type="dt" sz="half" idx="10"/>
          </p:nvPr>
        </p:nvSpPr>
        <p:spPr/>
        <p:txBody>
          <a:bodyPr/>
          <a:lstStyle/>
          <a:p>
            <a:fld id="{E26187B4-9407-41B8-BA50-6C52F6C78240}" type="datetimeFigureOut">
              <a:rPr lang="en-US" smtClean="0"/>
              <a:t>2/5/2024</a:t>
            </a:fld>
            <a:endParaRPr lang="en-US"/>
          </a:p>
        </p:txBody>
      </p:sp>
      <p:sp>
        <p:nvSpPr>
          <p:cNvPr id="3" name="Footer Placeholder 2">
            <a:extLst>
              <a:ext uri="{FF2B5EF4-FFF2-40B4-BE49-F238E27FC236}">
                <a16:creationId xmlns:a16="http://schemas.microsoft.com/office/drawing/2014/main" id="{287C9D65-71A4-F936-FFB1-ABCA415F09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A444EEE-9E16-B1DE-D4AF-306762396BA3}"/>
              </a:ext>
            </a:extLst>
          </p:cNvPr>
          <p:cNvSpPr>
            <a:spLocks noGrp="1"/>
          </p:cNvSpPr>
          <p:nvPr>
            <p:ph type="sldNum" sz="quarter" idx="12"/>
          </p:nvPr>
        </p:nvSpPr>
        <p:spPr/>
        <p:txBody>
          <a:bodyPr/>
          <a:lstStyle/>
          <a:p>
            <a:fld id="{45379603-6554-4E73-8169-61D923524E79}" type="slidenum">
              <a:rPr lang="en-US" smtClean="0"/>
              <a:t>‹#›</a:t>
            </a:fld>
            <a:endParaRPr lang="en-US"/>
          </a:p>
        </p:txBody>
      </p:sp>
    </p:spTree>
    <p:extLst>
      <p:ext uri="{BB962C8B-B14F-4D97-AF65-F5344CB8AC3E}">
        <p14:creationId xmlns:p14="http://schemas.microsoft.com/office/powerpoint/2010/main" val="1206968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27BFF-AF3C-7C9B-72C5-07F5F82B74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8290DA-02AE-0034-8FF4-22520E3C4C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22DA4CD-C697-BB2A-5CAE-7A25C6B1D9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D1A5DA-5592-6BFF-0C1F-2DFBDE54C54D}"/>
              </a:ext>
            </a:extLst>
          </p:cNvPr>
          <p:cNvSpPr>
            <a:spLocks noGrp="1"/>
          </p:cNvSpPr>
          <p:nvPr>
            <p:ph type="dt" sz="half" idx="10"/>
          </p:nvPr>
        </p:nvSpPr>
        <p:spPr/>
        <p:txBody>
          <a:bodyPr/>
          <a:lstStyle/>
          <a:p>
            <a:fld id="{E26187B4-9407-41B8-BA50-6C52F6C78240}" type="datetimeFigureOut">
              <a:rPr lang="en-US" smtClean="0"/>
              <a:t>2/5/2024</a:t>
            </a:fld>
            <a:endParaRPr lang="en-US"/>
          </a:p>
        </p:txBody>
      </p:sp>
      <p:sp>
        <p:nvSpPr>
          <p:cNvPr id="6" name="Footer Placeholder 5">
            <a:extLst>
              <a:ext uri="{FF2B5EF4-FFF2-40B4-BE49-F238E27FC236}">
                <a16:creationId xmlns:a16="http://schemas.microsoft.com/office/drawing/2014/main" id="{4164E6EF-15F4-2317-276D-653D84FC41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9C163A-B052-7B13-DECB-CC501F93281C}"/>
              </a:ext>
            </a:extLst>
          </p:cNvPr>
          <p:cNvSpPr>
            <a:spLocks noGrp="1"/>
          </p:cNvSpPr>
          <p:nvPr>
            <p:ph type="sldNum" sz="quarter" idx="12"/>
          </p:nvPr>
        </p:nvSpPr>
        <p:spPr/>
        <p:txBody>
          <a:bodyPr/>
          <a:lstStyle/>
          <a:p>
            <a:fld id="{45379603-6554-4E73-8169-61D923524E79}" type="slidenum">
              <a:rPr lang="en-US" smtClean="0"/>
              <a:t>‹#›</a:t>
            </a:fld>
            <a:endParaRPr lang="en-US"/>
          </a:p>
        </p:txBody>
      </p:sp>
    </p:spTree>
    <p:extLst>
      <p:ext uri="{BB962C8B-B14F-4D97-AF65-F5344CB8AC3E}">
        <p14:creationId xmlns:p14="http://schemas.microsoft.com/office/powerpoint/2010/main" val="4251471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EED58-E810-1136-D119-C58D673FA7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0821872-B524-5FCB-9EA8-C454AF01D7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C924061-5ED1-071C-8AE1-CC9197CF23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2D76EB-A97A-B598-169A-1C2B9BB7D11F}"/>
              </a:ext>
            </a:extLst>
          </p:cNvPr>
          <p:cNvSpPr>
            <a:spLocks noGrp="1"/>
          </p:cNvSpPr>
          <p:nvPr>
            <p:ph type="dt" sz="half" idx="10"/>
          </p:nvPr>
        </p:nvSpPr>
        <p:spPr/>
        <p:txBody>
          <a:bodyPr/>
          <a:lstStyle/>
          <a:p>
            <a:fld id="{E26187B4-9407-41B8-BA50-6C52F6C78240}" type="datetimeFigureOut">
              <a:rPr lang="en-US" smtClean="0"/>
              <a:t>2/5/2024</a:t>
            </a:fld>
            <a:endParaRPr lang="en-US"/>
          </a:p>
        </p:txBody>
      </p:sp>
      <p:sp>
        <p:nvSpPr>
          <p:cNvPr id="6" name="Footer Placeholder 5">
            <a:extLst>
              <a:ext uri="{FF2B5EF4-FFF2-40B4-BE49-F238E27FC236}">
                <a16:creationId xmlns:a16="http://schemas.microsoft.com/office/drawing/2014/main" id="{379C7FC1-F64F-F37B-D438-BA4895855C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00A538-32BE-5360-2B51-99161043780A}"/>
              </a:ext>
            </a:extLst>
          </p:cNvPr>
          <p:cNvSpPr>
            <a:spLocks noGrp="1"/>
          </p:cNvSpPr>
          <p:nvPr>
            <p:ph type="sldNum" sz="quarter" idx="12"/>
          </p:nvPr>
        </p:nvSpPr>
        <p:spPr/>
        <p:txBody>
          <a:bodyPr/>
          <a:lstStyle/>
          <a:p>
            <a:fld id="{45379603-6554-4E73-8169-61D923524E79}" type="slidenum">
              <a:rPr lang="en-US" smtClean="0"/>
              <a:t>‹#›</a:t>
            </a:fld>
            <a:endParaRPr lang="en-US"/>
          </a:p>
        </p:txBody>
      </p:sp>
    </p:spTree>
    <p:extLst>
      <p:ext uri="{BB962C8B-B14F-4D97-AF65-F5344CB8AC3E}">
        <p14:creationId xmlns:p14="http://schemas.microsoft.com/office/powerpoint/2010/main" val="31309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D33641-A2A1-4C4D-D3D7-2F57154CF0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9198A2-9330-94DA-2223-766EA2CACC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B5F82D-28B4-0920-554F-C1A74BFCE1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6187B4-9407-41B8-BA50-6C52F6C78240}" type="datetimeFigureOut">
              <a:rPr lang="en-US" smtClean="0"/>
              <a:t>2/5/2024</a:t>
            </a:fld>
            <a:endParaRPr lang="en-US"/>
          </a:p>
        </p:txBody>
      </p:sp>
      <p:sp>
        <p:nvSpPr>
          <p:cNvPr id="5" name="Footer Placeholder 4">
            <a:extLst>
              <a:ext uri="{FF2B5EF4-FFF2-40B4-BE49-F238E27FC236}">
                <a16:creationId xmlns:a16="http://schemas.microsoft.com/office/drawing/2014/main" id="{6B0F8D1E-0816-D036-915C-2F52FEB208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6557CE-19D1-D2F7-656A-6BE93D7091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379603-6554-4E73-8169-61D923524E79}" type="slidenum">
              <a:rPr lang="en-US" smtClean="0"/>
              <a:t>‹#›</a:t>
            </a:fld>
            <a:endParaRPr lang="en-US"/>
          </a:p>
        </p:txBody>
      </p:sp>
    </p:spTree>
    <p:extLst>
      <p:ext uri="{BB962C8B-B14F-4D97-AF65-F5344CB8AC3E}">
        <p14:creationId xmlns:p14="http://schemas.microsoft.com/office/powerpoint/2010/main" val="2447027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apps.azleg.gov/BillStatus/BillOverview/79863" TargetMode="External"/><Relationship Id="rId13" Type="http://schemas.openxmlformats.org/officeDocument/2006/relationships/hyperlink" Target="https://apps.azleg.gov/BillStatus/BillOverview/79939" TargetMode="External"/><Relationship Id="rId18" Type="http://schemas.openxmlformats.org/officeDocument/2006/relationships/hyperlink" Target="https://apps.azleg.gov/BillStatus/BillOverview/80057" TargetMode="External"/><Relationship Id="rId3" Type="http://schemas.openxmlformats.org/officeDocument/2006/relationships/hyperlink" Target="https://apps.azleg.gov/BillStatus/BillOverview/79927" TargetMode="External"/><Relationship Id="rId21" Type="http://schemas.openxmlformats.org/officeDocument/2006/relationships/hyperlink" Target="https://apps.azleg.gov/BillStatus/BillOverview/80063" TargetMode="External"/><Relationship Id="rId7" Type="http://schemas.openxmlformats.org/officeDocument/2006/relationships/hyperlink" Target="https://apps.azleg.gov/BillStatus/BillOverview/79795" TargetMode="External"/><Relationship Id="rId12" Type="http://schemas.openxmlformats.org/officeDocument/2006/relationships/hyperlink" Target="https://apps.azleg.gov/BillStatus/BillOverview/79937" TargetMode="External"/><Relationship Id="rId17" Type="http://schemas.openxmlformats.org/officeDocument/2006/relationships/hyperlink" Target="https://apps.azleg.gov/BillStatus/BillOverview/80056" TargetMode="External"/><Relationship Id="rId2" Type="http://schemas.openxmlformats.org/officeDocument/2006/relationships/hyperlink" Target="https://apps.azleg.gov/BillStatus/BillOverview/79758" TargetMode="External"/><Relationship Id="rId16" Type="http://schemas.openxmlformats.org/officeDocument/2006/relationships/hyperlink" Target="https://apps.azleg.gov/BillStatus/BillOverview/80054" TargetMode="External"/><Relationship Id="rId20" Type="http://schemas.openxmlformats.org/officeDocument/2006/relationships/hyperlink" Target="https://apps.azleg.gov/BillStatus/BillOverview/80061" TargetMode="External"/><Relationship Id="rId1" Type="http://schemas.openxmlformats.org/officeDocument/2006/relationships/slideLayout" Target="../slideLayouts/slideLayout4.xml"/><Relationship Id="rId6" Type="http://schemas.openxmlformats.org/officeDocument/2006/relationships/hyperlink" Target="https://apps.azleg.gov/BillStatus/BillOverview/79794" TargetMode="External"/><Relationship Id="rId11" Type="http://schemas.openxmlformats.org/officeDocument/2006/relationships/hyperlink" Target="https://apps.azleg.gov/BillStatus/BillOverview/79894" TargetMode="External"/><Relationship Id="rId5" Type="http://schemas.openxmlformats.org/officeDocument/2006/relationships/hyperlink" Target="https://apps.azleg.gov/BillStatus/BillOverview/79930" TargetMode="External"/><Relationship Id="rId15" Type="http://schemas.openxmlformats.org/officeDocument/2006/relationships/hyperlink" Target="https://apps.azleg.gov/BillStatus/BillOverview/80009" TargetMode="External"/><Relationship Id="rId10" Type="http://schemas.openxmlformats.org/officeDocument/2006/relationships/hyperlink" Target="https://apps.azleg.gov/BillStatus/BillOverview/79893" TargetMode="External"/><Relationship Id="rId19" Type="http://schemas.openxmlformats.org/officeDocument/2006/relationships/hyperlink" Target="https://apps.azleg.gov/BillStatus/BillOverview/80059" TargetMode="External"/><Relationship Id="rId4" Type="http://schemas.openxmlformats.org/officeDocument/2006/relationships/hyperlink" Target="https://apps.azleg.gov/BillStatus/BillOverview/79928" TargetMode="External"/><Relationship Id="rId9" Type="http://schemas.openxmlformats.org/officeDocument/2006/relationships/hyperlink" Target="https://apps.azleg.gov/BillStatus/BillOverview/79866" TargetMode="External"/><Relationship Id="rId14" Type="http://schemas.openxmlformats.org/officeDocument/2006/relationships/hyperlink" Target="https://apps.azleg.gov/BillStatus/BillOverview/79995" TargetMode="External"/><Relationship Id="rId22" Type="http://schemas.openxmlformats.org/officeDocument/2006/relationships/image" Target="../media/image2.png"/></Relationships>
</file>

<file path=ppt/slides/_rels/slide11.xml.rels><?xml version="1.0" encoding="UTF-8" standalone="yes"?>
<Relationships xmlns="http://schemas.openxmlformats.org/package/2006/relationships"><Relationship Id="rId8" Type="http://schemas.openxmlformats.org/officeDocument/2006/relationships/hyperlink" Target="https://apps.azleg.gov/BillStatus/BillOverview/80121" TargetMode="External"/><Relationship Id="rId13" Type="http://schemas.openxmlformats.org/officeDocument/2006/relationships/hyperlink" Target="https://apps.azleg.gov/BillStatus/BillOverview/80376" TargetMode="External"/><Relationship Id="rId18" Type="http://schemas.openxmlformats.org/officeDocument/2006/relationships/hyperlink" Target="https://apps.azleg.gov/BillStatus/BillOverview/80654" TargetMode="External"/><Relationship Id="rId3" Type="http://schemas.openxmlformats.org/officeDocument/2006/relationships/hyperlink" Target="https://apps.azleg.gov/BillStatus/BillOverview/80066" TargetMode="External"/><Relationship Id="rId7" Type="http://schemas.openxmlformats.org/officeDocument/2006/relationships/hyperlink" Target="https://apps.azleg.gov/BillStatus/BillOverview/80085" TargetMode="External"/><Relationship Id="rId12" Type="http://schemas.openxmlformats.org/officeDocument/2006/relationships/hyperlink" Target="https://apps.azleg.gov/BillStatus/BillOverview/80375" TargetMode="External"/><Relationship Id="rId17" Type="http://schemas.openxmlformats.org/officeDocument/2006/relationships/hyperlink" Target="https://apps.azleg.gov/BillStatus/BillOverview/80485" TargetMode="External"/><Relationship Id="rId2" Type="http://schemas.openxmlformats.org/officeDocument/2006/relationships/hyperlink" Target="https://apps.azleg.gov/BillStatus/BillOverview/80064" TargetMode="External"/><Relationship Id="rId16" Type="http://schemas.openxmlformats.org/officeDocument/2006/relationships/hyperlink" Target="https://apps.azleg.gov/BillStatus/BillOverview/80395" TargetMode="External"/><Relationship Id="rId20"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hyperlink" Target="https://apps.azleg.gov/BillStatus/BillOverview/80073" TargetMode="External"/><Relationship Id="rId11" Type="http://schemas.openxmlformats.org/officeDocument/2006/relationships/hyperlink" Target="https://apps.azleg.gov/BillStatus/BillOverview/80340" TargetMode="External"/><Relationship Id="rId5" Type="http://schemas.openxmlformats.org/officeDocument/2006/relationships/hyperlink" Target="https://apps.azleg.gov/BillStatus/BillOverview/80072" TargetMode="External"/><Relationship Id="rId15" Type="http://schemas.openxmlformats.org/officeDocument/2006/relationships/hyperlink" Target="https://apps.azleg.gov/BillStatus/BillOverview/80384" TargetMode="External"/><Relationship Id="rId10" Type="http://schemas.openxmlformats.org/officeDocument/2006/relationships/hyperlink" Target="https://apps.azleg.gov/BillStatus/BillOverview/80337" TargetMode="External"/><Relationship Id="rId19" Type="http://schemas.openxmlformats.org/officeDocument/2006/relationships/hyperlink" Target="https://apps.azleg.gov/BillStatus/BillOverview/80799" TargetMode="External"/><Relationship Id="rId4" Type="http://schemas.openxmlformats.org/officeDocument/2006/relationships/hyperlink" Target="https://apps.azleg.gov/BillStatus/BillOverview/80071" TargetMode="External"/><Relationship Id="rId9" Type="http://schemas.openxmlformats.org/officeDocument/2006/relationships/hyperlink" Target="https://apps.azleg.gov/BillStatus/BillOverview/80160" TargetMode="External"/><Relationship Id="rId14" Type="http://schemas.openxmlformats.org/officeDocument/2006/relationships/hyperlink" Target="https://apps.azleg.gov/BillStatus/BillOverview/80396"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apps.azleg.gov/BillStatus/BillOverview/79854" TargetMode="External"/><Relationship Id="rId13" Type="http://schemas.openxmlformats.org/officeDocument/2006/relationships/hyperlink" Target="https://apps.azleg.gov/BillStatus/BillOverview/80241" TargetMode="External"/><Relationship Id="rId18" Type="http://schemas.openxmlformats.org/officeDocument/2006/relationships/hyperlink" Target="https://apps.azleg.gov/BillStatus/BillOverview/80545" TargetMode="External"/><Relationship Id="rId3" Type="http://schemas.openxmlformats.org/officeDocument/2006/relationships/hyperlink" Target="https://apps.azleg.gov/BillStatus/BillOverview/79805" TargetMode="External"/><Relationship Id="rId21" Type="http://schemas.openxmlformats.org/officeDocument/2006/relationships/hyperlink" Target="https://apps.azleg.gov/BillStatus/BillOverview/80579" TargetMode="External"/><Relationship Id="rId7" Type="http://schemas.openxmlformats.org/officeDocument/2006/relationships/hyperlink" Target="https://apps.azleg.gov/BillStatus/BillOverview/79846" TargetMode="External"/><Relationship Id="rId12" Type="http://schemas.openxmlformats.org/officeDocument/2006/relationships/hyperlink" Target="https://apps.azleg.gov/BillStatus/BillOverview/80006" TargetMode="External"/><Relationship Id="rId17" Type="http://schemas.openxmlformats.org/officeDocument/2006/relationships/hyperlink" Target="https://apps.azleg.gov/BillStatus/BillOverview/80544" TargetMode="External"/><Relationship Id="rId2" Type="http://schemas.openxmlformats.org/officeDocument/2006/relationships/hyperlink" Target="https://apps.azleg.gov/BillStatus/BillOverview/79785" TargetMode="External"/><Relationship Id="rId16" Type="http://schemas.openxmlformats.org/officeDocument/2006/relationships/hyperlink" Target="https://apps.azleg.gov/BillStatus/BillOverview/80304" TargetMode="External"/><Relationship Id="rId20" Type="http://schemas.openxmlformats.org/officeDocument/2006/relationships/hyperlink" Target="https://apps.azleg.gov/BillStatus/BillOverview/80547" TargetMode="External"/><Relationship Id="rId1" Type="http://schemas.openxmlformats.org/officeDocument/2006/relationships/slideLayout" Target="../slideLayouts/slideLayout4.xml"/><Relationship Id="rId6" Type="http://schemas.openxmlformats.org/officeDocument/2006/relationships/hyperlink" Target="https://apps.azleg.gov/BillStatus/BillOverview/79827" TargetMode="External"/><Relationship Id="rId11" Type="http://schemas.openxmlformats.org/officeDocument/2006/relationships/hyperlink" Target="https://apps.azleg.gov/BillStatus/BillOverview/79996" TargetMode="External"/><Relationship Id="rId5" Type="http://schemas.openxmlformats.org/officeDocument/2006/relationships/hyperlink" Target="https://apps.azleg.gov/BillStatus/BillOverview/79826" TargetMode="External"/><Relationship Id="rId15" Type="http://schemas.openxmlformats.org/officeDocument/2006/relationships/hyperlink" Target="https://apps.azleg.gov/BillStatus/BillOverview/80242" TargetMode="External"/><Relationship Id="rId10" Type="http://schemas.openxmlformats.org/officeDocument/2006/relationships/hyperlink" Target="https://apps.azleg.gov/BillStatus/BillOverview/79921" TargetMode="External"/><Relationship Id="rId19" Type="http://schemas.openxmlformats.org/officeDocument/2006/relationships/hyperlink" Target="https://apps.azleg.gov/BillStatus/BillOverview/80546" TargetMode="External"/><Relationship Id="rId4" Type="http://schemas.openxmlformats.org/officeDocument/2006/relationships/hyperlink" Target="https://apps.azleg.gov/BillStatus/BillOverview/79823" TargetMode="External"/><Relationship Id="rId9" Type="http://schemas.openxmlformats.org/officeDocument/2006/relationships/hyperlink" Target="https://apps.azleg.gov/BillStatus/BillOverview/79900" TargetMode="External"/><Relationship Id="rId14" Type="http://schemas.openxmlformats.org/officeDocument/2006/relationships/hyperlink" Target="https://apps.azleg.gov/BillStatus/BillOverview/80231" TargetMode="External"/><Relationship Id="rId22" Type="http://schemas.openxmlformats.org/officeDocument/2006/relationships/image" Target="../media/image4.png"/></Relationships>
</file>

<file path=ppt/slides/_rels/slide13.xml.rels><?xml version="1.0" encoding="UTF-8" standalone="yes"?>
<Relationships xmlns="http://schemas.openxmlformats.org/package/2006/relationships"><Relationship Id="rId8" Type="http://schemas.openxmlformats.org/officeDocument/2006/relationships/hyperlink" Target="https://apps.azleg.gov/BillStatus/BillOverview/81242" TargetMode="External"/><Relationship Id="rId3" Type="http://schemas.openxmlformats.org/officeDocument/2006/relationships/hyperlink" Target="https://apps.azleg.gov/BillStatus/BillOverview/80820" TargetMode="External"/><Relationship Id="rId7" Type="http://schemas.openxmlformats.org/officeDocument/2006/relationships/hyperlink" Target="https://apps.azleg.gov/BillStatus/BillOverview/81172" TargetMode="External"/><Relationship Id="rId2" Type="http://schemas.openxmlformats.org/officeDocument/2006/relationships/hyperlink" Target="https://apps.azleg.gov/BillStatus/BillOverview/80748" TargetMode="External"/><Relationship Id="rId1" Type="http://schemas.openxmlformats.org/officeDocument/2006/relationships/slideLayout" Target="../slideLayouts/slideLayout4.xml"/><Relationship Id="rId6" Type="http://schemas.openxmlformats.org/officeDocument/2006/relationships/hyperlink" Target="https://apps.azleg.gov/BillStatus/BillOverview/80697" TargetMode="External"/><Relationship Id="rId11" Type="http://schemas.openxmlformats.org/officeDocument/2006/relationships/image" Target="../media/image2.png"/><Relationship Id="rId5" Type="http://schemas.openxmlformats.org/officeDocument/2006/relationships/hyperlink" Target="https://apps.azleg.gov/BillStatus/BillOverview/80657" TargetMode="External"/><Relationship Id="rId10" Type="http://schemas.openxmlformats.org/officeDocument/2006/relationships/hyperlink" Target="https://apps.azleg.gov/BillStatus/BillOverview/81253" TargetMode="External"/><Relationship Id="rId4" Type="http://schemas.openxmlformats.org/officeDocument/2006/relationships/hyperlink" Target="https://apps.azleg.gov/BillStatus/BillOverview/80822" TargetMode="External"/><Relationship Id="rId9" Type="http://schemas.openxmlformats.org/officeDocument/2006/relationships/hyperlink" Target="https://apps.azleg.gov/BillStatus/BillOverview/81243"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azpha.wildapricot.org/EmailTracker/LinkTracker.ashx?linkAndRecipientCode=WwNWhuT3bdQtAOpjbtfBtZIBhhzDWbrKFG8xLfDnSDsr9ynr%2ba39PsLHaIAKJwKmQ%2bvHO6qrCIVSmDZlf%2bKb2lhXF16j6VmqH6cmXc9Ndfs%3d"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apps.azleg.gov/BillStatus/BillOverview/79893"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apps.azleg.gov/BillStatus/BillOverview/80085"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apps.azleg.gov/BillStatus/BillOverview/81376"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apps.azleg.gov/BillStatus/BillOverview/80547" TargetMode="External"/><Relationship Id="rId2" Type="http://schemas.openxmlformats.org/officeDocument/2006/relationships/hyperlink" Target="https://apps.azleg.gov/BillStatus/BillOverview/81253"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hyperlink" Target="https://apps.azleg.gov/BillStatus/BillOverview/81172" TargetMode="External"/><Relationship Id="rId4" Type="http://schemas.openxmlformats.org/officeDocument/2006/relationships/hyperlink" Target="https://apps.azleg.gov/BillStatus/BillOverview/80545"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apps.azleg.gov/BillStatus/BillOverview/80546"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azpha.wildapricot.org/EmailTracker/LinkTracker.ashx?linkAndRecipientCode=9pOkxQEVvn5eswBpjTnFl2zTMXqjAqCsnWOJuQZNirscBn0gb5Es4SF5iVJi0LdHOlSq88k69tGDqIX2P%2bbREHLa7MHQ68lPc6r9KdcCK60%3d" TargetMode="External"/><Relationship Id="rId2" Type="http://schemas.openxmlformats.org/officeDocument/2006/relationships/hyperlink" Target="https://azpha.wildapricot.org/EmailTracker/LinkTracker.ashx?linkAndRecipientCode=zXJExH79vV2VDVP1pmza7zXfGfxyjsniCVd2D5iiNjO8hF0%2fpm03g2RzeAIFEqSYWU0V6h35z9CitJfUHFmPG33%2bjpq1XryI%2feeQuWXhJI0%3d"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0F18C0F-6ED9-4508-C903-187D779F8C96}"/>
              </a:ext>
            </a:extLst>
          </p:cNvPr>
          <p:cNvSpPr>
            <a:spLocks noGrp="1"/>
          </p:cNvSpPr>
          <p:nvPr>
            <p:ph type="ctrTitle"/>
          </p:nvPr>
        </p:nvSpPr>
        <p:spPr>
          <a:xfrm>
            <a:off x="934872" y="982272"/>
            <a:ext cx="3388419" cy="4560970"/>
          </a:xfrm>
        </p:spPr>
        <p:txBody>
          <a:bodyPr vert="horz" lIns="91440" tIns="45720" rIns="91440" bIns="45720" rtlCol="0" anchor="ctr">
            <a:normAutofit/>
          </a:bodyPr>
          <a:lstStyle/>
          <a:p>
            <a:pPr algn="l"/>
            <a:r>
              <a:rPr lang="en-US" sz="3200" i="1" u="sng" kern="1200" dirty="0">
                <a:solidFill>
                  <a:srgbClr val="FFFFFF"/>
                </a:solidFill>
                <a:latin typeface="+mj-lt"/>
                <a:ea typeface="+mj-ea"/>
                <a:cs typeface="+mj-cs"/>
              </a:rPr>
              <a:t>2024 Legislative Session: </a:t>
            </a:r>
            <a:br>
              <a:rPr lang="en-US" sz="3200" kern="1200" dirty="0">
                <a:solidFill>
                  <a:srgbClr val="FFFFFF"/>
                </a:solidFill>
                <a:latin typeface="+mj-lt"/>
                <a:ea typeface="+mj-ea"/>
                <a:cs typeface="+mj-cs"/>
              </a:rPr>
            </a:br>
            <a:br>
              <a:rPr lang="en-US" sz="3200" kern="1200" dirty="0">
                <a:solidFill>
                  <a:srgbClr val="FFFFFF"/>
                </a:solidFill>
                <a:latin typeface="+mj-lt"/>
                <a:ea typeface="+mj-ea"/>
                <a:cs typeface="+mj-cs"/>
              </a:rPr>
            </a:br>
            <a:r>
              <a:rPr lang="en-US" sz="3200" kern="1200" dirty="0">
                <a:solidFill>
                  <a:srgbClr val="FFFFFF"/>
                </a:solidFill>
                <a:latin typeface="+mj-lt"/>
                <a:ea typeface="+mj-ea"/>
                <a:cs typeface="+mj-cs"/>
              </a:rPr>
              <a:t>First Quarter Priorities</a:t>
            </a:r>
            <a:br>
              <a:rPr lang="en-US" sz="3200" kern="1200" dirty="0">
                <a:solidFill>
                  <a:srgbClr val="FFFFFF"/>
                </a:solidFill>
                <a:latin typeface="+mj-lt"/>
                <a:ea typeface="+mj-ea"/>
                <a:cs typeface="+mj-cs"/>
              </a:rPr>
            </a:br>
            <a:br>
              <a:rPr lang="en-US" sz="4000" kern="1200" dirty="0">
                <a:solidFill>
                  <a:srgbClr val="FFFFFF"/>
                </a:solidFill>
                <a:latin typeface="+mj-lt"/>
                <a:ea typeface="+mj-ea"/>
                <a:cs typeface="+mj-cs"/>
              </a:rPr>
            </a:br>
            <a:endParaRPr lang="en-US" sz="4000" kern="1200" dirty="0">
              <a:solidFill>
                <a:srgbClr val="FFFFFF"/>
              </a:solidFill>
              <a:latin typeface="+mj-lt"/>
              <a:ea typeface="+mj-ea"/>
              <a:cs typeface="+mj-cs"/>
            </a:endParaRP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Subtitle 2">
            <a:extLst>
              <a:ext uri="{FF2B5EF4-FFF2-40B4-BE49-F238E27FC236}">
                <a16:creationId xmlns:a16="http://schemas.microsoft.com/office/drawing/2014/main" id="{DBBB67DD-B118-D78E-B2D3-9EC59BEC4ACD}"/>
              </a:ext>
            </a:extLst>
          </p:cNvPr>
          <p:cNvSpPr>
            <a:spLocks noGrp="1"/>
          </p:cNvSpPr>
          <p:nvPr>
            <p:ph type="subTitle" idx="1"/>
          </p:nvPr>
        </p:nvSpPr>
        <p:spPr>
          <a:xfrm>
            <a:off x="5221862" y="1719618"/>
            <a:ext cx="5948831" cy="4334629"/>
          </a:xfrm>
        </p:spPr>
        <p:txBody>
          <a:bodyPr vert="horz" lIns="91440" tIns="45720" rIns="91440" bIns="45720" rtlCol="0" anchor="ctr">
            <a:normAutofit/>
          </a:bodyPr>
          <a:lstStyle/>
          <a:p>
            <a:r>
              <a:rPr lang="en-US" sz="4000" dirty="0">
                <a:solidFill>
                  <a:srgbClr val="FEFFFF"/>
                </a:solidFill>
              </a:rPr>
              <a:t>2024 Legislative Session:</a:t>
            </a:r>
          </a:p>
          <a:p>
            <a:r>
              <a:rPr lang="en-US" sz="4000" dirty="0">
                <a:solidFill>
                  <a:srgbClr val="FEFFFF"/>
                </a:solidFill>
              </a:rPr>
              <a:t>First Quarter Priorities</a:t>
            </a:r>
          </a:p>
          <a:p>
            <a:pPr indent="-228600">
              <a:buFont typeface="Arial" panose="020B0604020202020204" pitchFamily="34" charset="0"/>
              <a:buChar char="•"/>
            </a:pPr>
            <a:endParaRPr lang="en-US" dirty="0">
              <a:solidFill>
                <a:srgbClr val="FEFFFF"/>
              </a:solidFill>
            </a:endParaRPr>
          </a:p>
          <a:p>
            <a:r>
              <a:rPr lang="en-US" dirty="0">
                <a:solidFill>
                  <a:srgbClr val="FEFFFF"/>
                </a:solidFill>
              </a:rPr>
              <a:t>Will Humble</a:t>
            </a:r>
          </a:p>
          <a:p>
            <a:r>
              <a:rPr lang="en-US" dirty="0">
                <a:solidFill>
                  <a:srgbClr val="FEFFFF"/>
                </a:solidFill>
              </a:rPr>
              <a:t>Arizona Public Health Association</a:t>
            </a:r>
          </a:p>
          <a:p>
            <a:endParaRPr lang="en-US" dirty="0">
              <a:solidFill>
                <a:srgbClr val="FEFFFF"/>
              </a:solidFill>
            </a:endParaRPr>
          </a:p>
          <a:p>
            <a:r>
              <a:rPr lang="en-US" dirty="0">
                <a:solidFill>
                  <a:srgbClr val="FEFFFF"/>
                </a:solidFill>
              </a:rPr>
              <a:t>AZ Rural Health Policy Forum</a:t>
            </a:r>
          </a:p>
          <a:p>
            <a:r>
              <a:rPr lang="en-US" dirty="0">
                <a:solidFill>
                  <a:srgbClr val="FEFFFF"/>
                </a:solidFill>
              </a:rPr>
              <a:t>February 6, 2024</a:t>
            </a:r>
          </a:p>
          <a:p>
            <a:pPr indent="-228600" algn="l">
              <a:buFont typeface="Arial" panose="020B0604020202020204" pitchFamily="34" charset="0"/>
              <a:buChar char="•"/>
            </a:pPr>
            <a:endParaRPr lang="en-US" dirty="0">
              <a:solidFill>
                <a:srgbClr val="FEFFFF"/>
              </a:solidFill>
            </a:endParaRPr>
          </a:p>
        </p:txBody>
      </p:sp>
      <p:pic>
        <p:nvPicPr>
          <p:cNvPr id="4" name="Picture 3">
            <a:extLst>
              <a:ext uri="{FF2B5EF4-FFF2-40B4-BE49-F238E27FC236}">
                <a16:creationId xmlns:a16="http://schemas.microsoft.com/office/drawing/2014/main" id="{84392BA4-BD1C-E25F-FAAA-1E6BAA740465}"/>
              </a:ext>
            </a:extLst>
          </p:cNvPr>
          <p:cNvPicPr>
            <a:picLocks noChangeAspect="1"/>
          </p:cNvPicPr>
          <p:nvPr/>
        </p:nvPicPr>
        <p:blipFill>
          <a:blip r:embed="rId2"/>
          <a:stretch>
            <a:fillRect/>
          </a:stretch>
        </p:blipFill>
        <p:spPr>
          <a:xfrm>
            <a:off x="6600527" y="327555"/>
            <a:ext cx="2723909" cy="849085"/>
          </a:xfrm>
          <a:prstGeom prst="rect">
            <a:avLst/>
          </a:prstGeom>
        </p:spPr>
      </p:pic>
    </p:spTree>
    <p:extLst>
      <p:ext uri="{BB962C8B-B14F-4D97-AF65-F5344CB8AC3E}">
        <p14:creationId xmlns:p14="http://schemas.microsoft.com/office/powerpoint/2010/main" val="1518037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BC2D00D-F365-16DE-AD79-2544772F95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7729A5-7C05-2D20-C4E9-7F3D17E79A14}"/>
              </a:ext>
            </a:extLst>
          </p:cNvPr>
          <p:cNvSpPr>
            <a:spLocks noGrp="1"/>
          </p:cNvSpPr>
          <p:nvPr>
            <p:ph type="title"/>
          </p:nvPr>
        </p:nvSpPr>
        <p:spPr/>
        <p:txBody>
          <a:bodyPr>
            <a:normAutofit/>
          </a:bodyPr>
          <a:lstStyle/>
          <a:p>
            <a:r>
              <a:rPr lang="en-US" sz="4000" dirty="0"/>
              <a:t>Public Health Bill Compilation</a:t>
            </a:r>
          </a:p>
        </p:txBody>
      </p:sp>
      <p:graphicFrame>
        <p:nvGraphicFramePr>
          <p:cNvPr id="13" name="Content Placeholder 12">
            <a:extLst>
              <a:ext uri="{FF2B5EF4-FFF2-40B4-BE49-F238E27FC236}">
                <a16:creationId xmlns:a16="http://schemas.microsoft.com/office/drawing/2014/main" id="{F42DE481-F56C-9279-D8FB-2A1E18B6FF6D}"/>
              </a:ext>
            </a:extLst>
          </p:cNvPr>
          <p:cNvGraphicFramePr>
            <a:graphicFrameLocks noGrp="1"/>
          </p:cNvGraphicFramePr>
          <p:nvPr>
            <p:ph sz="half" idx="1"/>
            <p:extLst>
              <p:ext uri="{D42A27DB-BD31-4B8C-83A1-F6EECF244321}">
                <p14:modId xmlns:p14="http://schemas.microsoft.com/office/powerpoint/2010/main" val="2310513926"/>
              </p:ext>
            </p:extLst>
          </p:nvPr>
        </p:nvGraphicFramePr>
        <p:xfrm>
          <a:off x="838200" y="1787843"/>
          <a:ext cx="4307957" cy="4360779"/>
        </p:xfrm>
        <a:graphic>
          <a:graphicData uri="http://schemas.openxmlformats.org/drawingml/2006/table">
            <a:tbl>
              <a:tblPr/>
              <a:tblGrid>
                <a:gridCol w="616629">
                  <a:extLst>
                    <a:ext uri="{9D8B030D-6E8A-4147-A177-3AD203B41FA5}">
                      <a16:colId xmlns:a16="http://schemas.microsoft.com/office/drawing/2014/main" val="1587053768"/>
                    </a:ext>
                  </a:extLst>
                </a:gridCol>
                <a:gridCol w="2922653">
                  <a:extLst>
                    <a:ext uri="{9D8B030D-6E8A-4147-A177-3AD203B41FA5}">
                      <a16:colId xmlns:a16="http://schemas.microsoft.com/office/drawing/2014/main" val="813587922"/>
                    </a:ext>
                  </a:extLst>
                </a:gridCol>
                <a:gridCol w="768675">
                  <a:extLst>
                    <a:ext uri="{9D8B030D-6E8A-4147-A177-3AD203B41FA5}">
                      <a16:colId xmlns:a16="http://schemas.microsoft.com/office/drawing/2014/main" val="1028617788"/>
                    </a:ext>
                  </a:extLst>
                </a:gridCol>
              </a:tblGrid>
              <a:tr h="181306">
                <a:tc>
                  <a:txBody>
                    <a:bodyPr/>
                    <a:lstStyle/>
                    <a:p>
                      <a:pPr rtl="0" fontAlgn="b"/>
                      <a:endParaRPr lang="en-US" sz="1200">
                        <a:effectLst/>
                      </a:endParaRP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endParaRPr lang="en-US" sz="1200">
                        <a:effectLst/>
                      </a:endParaRP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endParaRPr lang="en-US" sz="1200">
                        <a:effectLst/>
                      </a:endParaRP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400391223"/>
                  </a:ext>
                </a:extLst>
              </a:tr>
              <a:tr h="362611">
                <a:tc>
                  <a:txBody>
                    <a:bodyPr/>
                    <a:lstStyle/>
                    <a:p>
                      <a:pPr rtl="0" fontAlgn="b"/>
                      <a:r>
                        <a:rPr lang="en-US" sz="1200" u="sng">
                          <a:solidFill>
                            <a:srgbClr val="0563C1"/>
                          </a:solidFill>
                          <a:effectLst/>
                          <a:hlinkClick r:id="rId2"/>
                        </a:rPr>
                        <a:t>HB2005</a:t>
                      </a:r>
                      <a:endParaRPr lang="en-US" sz="1200" u="sng">
                        <a:solidFill>
                          <a:srgbClr val="0563C1"/>
                        </a:solidFill>
                        <a:effectLst/>
                      </a:endParaRP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200">
                          <a:effectLst/>
                        </a:rPr>
                        <a:t>Arizona power authority; DWR cooperation</a:t>
                      </a: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200">
                          <a:effectLst/>
                        </a:rPr>
                        <a:t>No</a:t>
                      </a: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1034530618"/>
                  </a:ext>
                </a:extLst>
              </a:tr>
              <a:tr h="362611">
                <a:tc>
                  <a:txBody>
                    <a:bodyPr/>
                    <a:lstStyle/>
                    <a:p>
                      <a:pPr rtl="0" fontAlgn="b"/>
                      <a:r>
                        <a:rPr lang="en-US" sz="1200" u="sng">
                          <a:solidFill>
                            <a:srgbClr val="0563C1"/>
                          </a:solidFill>
                          <a:effectLst/>
                          <a:hlinkClick r:id="rId3"/>
                        </a:rPr>
                        <a:t>HB2130</a:t>
                      </a:r>
                      <a:endParaRPr lang="en-US" sz="1200" u="sng">
                        <a:solidFill>
                          <a:srgbClr val="0563C1"/>
                        </a:solidFill>
                        <a:effectLst/>
                      </a:endParaRP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200">
                          <a:effectLst/>
                        </a:rPr>
                        <a:t>counties; maximum acreage; energy production</a:t>
                      </a: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200">
                          <a:effectLst/>
                        </a:rPr>
                        <a:t>No</a:t>
                      </a: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768091695"/>
                  </a:ext>
                </a:extLst>
              </a:tr>
              <a:tr h="362611">
                <a:tc>
                  <a:txBody>
                    <a:bodyPr/>
                    <a:lstStyle/>
                    <a:p>
                      <a:pPr rtl="0" fontAlgn="b"/>
                      <a:r>
                        <a:rPr lang="en-US" sz="1200" u="sng">
                          <a:solidFill>
                            <a:srgbClr val="0563C1"/>
                          </a:solidFill>
                          <a:effectLst/>
                          <a:hlinkClick r:id="rId4"/>
                        </a:rPr>
                        <a:t>HB2131</a:t>
                      </a:r>
                      <a:endParaRPr lang="en-US" sz="1200" u="sng">
                        <a:solidFill>
                          <a:srgbClr val="0563C1"/>
                        </a:solidFill>
                        <a:effectLst/>
                      </a:endParaRP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200">
                          <a:effectLst/>
                        </a:rPr>
                        <a:t>residential utility consumer office; businesses</a:t>
                      </a: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200">
                          <a:effectLst/>
                        </a:rPr>
                        <a:t>No</a:t>
                      </a: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1548270732"/>
                  </a:ext>
                </a:extLst>
              </a:tr>
              <a:tr h="362611">
                <a:tc>
                  <a:txBody>
                    <a:bodyPr/>
                    <a:lstStyle/>
                    <a:p>
                      <a:pPr rtl="0" fontAlgn="b"/>
                      <a:r>
                        <a:rPr lang="en-US" sz="1200" u="sng">
                          <a:solidFill>
                            <a:srgbClr val="0563C1"/>
                          </a:solidFill>
                          <a:effectLst/>
                          <a:hlinkClick r:id="rId5"/>
                        </a:rPr>
                        <a:t>HB2133</a:t>
                      </a:r>
                      <a:endParaRPr lang="en-US" sz="1200" u="sng">
                        <a:solidFill>
                          <a:srgbClr val="0563C1"/>
                        </a:solidFill>
                        <a:effectLst/>
                      </a:endParaRP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200">
                          <a:effectLst/>
                        </a:rPr>
                        <a:t>solar panel disposal fund</a:t>
                      </a: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200">
                          <a:effectLst/>
                        </a:rPr>
                        <a:t>No</a:t>
                      </a: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1984019054"/>
                  </a:ext>
                </a:extLst>
              </a:tr>
              <a:tr h="181306">
                <a:tc>
                  <a:txBody>
                    <a:bodyPr/>
                    <a:lstStyle/>
                    <a:p>
                      <a:pPr rtl="0" fontAlgn="b"/>
                      <a:endParaRPr lang="en-US" sz="1200">
                        <a:effectLst/>
                      </a:endParaRP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endParaRPr lang="en-US" sz="1200">
                        <a:effectLst/>
                      </a:endParaRP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endParaRPr lang="en-US" sz="1200">
                        <a:effectLst/>
                      </a:endParaRP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1072574182"/>
                  </a:ext>
                </a:extLst>
              </a:tr>
              <a:tr h="362611">
                <a:tc>
                  <a:txBody>
                    <a:bodyPr/>
                    <a:lstStyle/>
                    <a:p>
                      <a:pPr rtl="0" fontAlgn="b"/>
                      <a:r>
                        <a:rPr lang="en-US" sz="1200" u="sng">
                          <a:solidFill>
                            <a:srgbClr val="0563C1"/>
                          </a:solidFill>
                          <a:effectLst/>
                          <a:hlinkClick r:id="rId6"/>
                        </a:rPr>
                        <a:t>HB2041</a:t>
                      </a:r>
                      <a:endParaRPr lang="en-US" sz="1200" u="sng">
                        <a:solidFill>
                          <a:srgbClr val="0563C1"/>
                        </a:solidFill>
                        <a:effectLst/>
                      </a:endParaRP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200">
                          <a:effectLst/>
                        </a:rPr>
                        <a:t>school safety program; mental health</a:t>
                      </a: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200">
                          <a:effectLst/>
                        </a:rPr>
                        <a:t>Yes</a:t>
                      </a: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930780382"/>
                  </a:ext>
                </a:extLst>
              </a:tr>
              <a:tr h="362611">
                <a:tc>
                  <a:txBody>
                    <a:bodyPr/>
                    <a:lstStyle/>
                    <a:p>
                      <a:pPr rtl="0" fontAlgn="b"/>
                      <a:r>
                        <a:rPr lang="en-US" sz="1200" u="sng">
                          <a:solidFill>
                            <a:srgbClr val="0563C1"/>
                          </a:solidFill>
                          <a:effectLst/>
                          <a:hlinkClick r:id="rId7"/>
                        </a:rPr>
                        <a:t>HB2042</a:t>
                      </a:r>
                      <a:endParaRPr lang="en-US" sz="1200" u="sng">
                        <a:solidFill>
                          <a:srgbClr val="0563C1"/>
                        </a:solidFill>
                        <a:effectLst/>
                      </a:endParaRP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200">
                          <a:effectLst/>
                        </a:rPr>
                        <a:t>food preparation; sale; cottage food</a:t>
                      </a: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200">
                          <a:effectLst/>
                        </a:rPr>
                        <a:t>N/A</a:t>
                      </a: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409996173"/>
                  </a:ext>
                </a:extLst>
              </a:tr>
              <a:tr h="362611">
                <a:tc>
                  <a:txBody>
                    <a:bodyPr/>
                    <a:lstStyle/>
                    <a:p>
                      <a:pPr rtl="0" fontAlgn="b"/>
                      <a:r>
                        <a:rPr lang="en-US" sz="1200" u="sng">
                          <a:solidFill>
                            <a:srgbClr val="0563C1"/>
                          </a:solidFill>
                          <a:effectLst/>
                          <a:hlinkClick r:id="rId8"/>
                        </a:rPr>
                        <a:t>HB2079</a:t>
                      </a:r>
                      <a:endParaRPr lang="en-US" sz="1200" u="sng">
                        <a:solidFill>
                          <a:srgbClr val="0563C1"/>
                        </a:solidFill>
                        <a:effectLst/>
                      </a:endParaRP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200">
                          <a:effectLst/>
                        </a:rPr>
                        <a:t>food handler certificate; volunteers; limits</a:t>
                      </a: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200">
                          <a:effectLst/>
                        </a:rPr>
                        <a:t>Yes</a:t>
                      </a: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766344644"/>
                  </a:ext>
                </a:extLst>
              </a:tr>
              <a:tr h="362611">
                <a:tc>
                  <a:txBody>
                    <a:bodyPr/>
                    <a:lstStyle/>
                    <a:p>
                      <a:pPr rtl="0" fontAlgn="b"/>
                      <a:r>
                        <a:rPr lang="en-US" sz="1200" u="sng">
                          <a:solidFill>
                            <a:srgbClr val="0563C1"/>
                          </a:solidFill>
                          <a:effectLst/>
                          <a:hlinkClick r:id="rId9"/>
                        </a:rPr>
                        <a:t>HB2081</a:t>
                      </a:r>
                      <a:endParaRPr lang="en-US" sz="1200" u="sng">
                        <a:solidFill>
                          <a:srgbClr val="0563C1"/>
                        </a:solidFill>
                        <a:effectLst/>
                      </a:endParaRP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200">
                          <a:effectLst/>
                        </a:rPr>
                        <a:t>cremation</a:t>
                      </a: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200">
                          <a:effectLst/>
                        </a:rPr>
                        <a:t>Yes</a:t>
                      </a: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749612024"/>
                  </a:ext>
                </a:extLst>
              </a:tr>
              <a:tr h="362611">
                <a:tc>
                  <a:txBody>
                    <a:bodyPr/>
                    <a:lstStyle/>
                    <a:p>
                      <a:pPr rtl="0" fontAlgn="b"/>
                      <a:r>
                        <a:rPr lang="en-US" sz="1200" u="sng">
                          <a:solidFill>
                            <a:srgbClr val="0563C1"/>
                          </a:solidFill>
                          <a:effectLst/>
                          <a:hlinkClick r:id="rId10"/>
                        </a:rPr>
                        <a:t>HB2111</a:t>
                      </a:r>
                      <a:endParaRPr lang="en-US" sz="1200" u="sng">
                        <a:solidFill>
                          <a:srgbClr val="0563C1"/>
                        </a:solidFill>
                        <a:effectLst/>
                      </a:endParaRP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200">
                          <a:effectLst/>
                        </a:rPr>
                        <a:t>licensed facilities; transfer; sale; prohibition</a:t>
                      </a: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200">
                          <a:effectLst/>
                        </a:rPr>
                        <a:t>Yes</a:t>
                      </a: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408074543"/>
                  </a:ext>
                </a:extLst>
              </a:tr>
              <a:tr h="362611">
                <a:tc>
                  <a:txBody>
                    <a:bodyPr/>
                    <a:lstStyle/>
                    <a:p>
                      <a:pPr rtl="0" fontAlgn="b"/>
                      <a:r>
                        <a:rPr lang="en-US" sz="1200" u="sng">
                          <a:solidFill>
                            <a:srgbClr val="0563C1"/>
                          </a:solidFill>
                          <a:effectLst/>
                          <a:hlinkClick r:id="rId11"/>
                        </a:rPr>
                        <a:t>HB2112</a:t>
                      </a:r>
                      <a:endParaRPr lang="en-US" sz="1200" u="sng">
                        <a:solidFill>
                          <a:srgbClr val="0563C1"/>
                        </a:solidFill>
                        <a:effectLst/>
                      </a:endParaRP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200">
                          <a:effectLst/>
                        </a:rPr>
                        <a:t>insurance coverage; hearing aids; children</a:t>
                      </a: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200">
                          <a:effectLst/>
                        </a:rPr>
                        <a:t>Yes</a:t>
                      </a: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1064753371"/>
                  </a:ext>
                </a:extLst>
              </a:tr>
              <a:tr h="362611">
                <a:tc>
                  <a:txBody>
                    <a:bodyPr/>
                    <a:lstStyle/>
                    <a:p>
                      <a:pPr rtl="0" fontAlgn="b"/>
                      <a:r>
                        <a:rPr lang="en-US" sz="1200" u="sng">
                          <a:solidFill>
                            <a:srgbClr val="0563C1"/>
                          </a:solidFill>
                          <a:effectLst/>
                          <a:hlinkClick r:id="rId3"/>
                        </a:rPr>
                        <a:t>HB2130</a:t>
                      </a:r>
                      <a:endParaRPr lang="en-US" sz="1200" u="sng">
                        <a:solidFill>
                          <a:srgbClr val="0563C1"/>
                        </a:solidFill>
                        <a:effectLst/>
                      </a:endParaRP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200">
                          <a:effectLst/>
                        </a:rPr>
                        <a:t>counties; maximum acreage; energy production</a:t>
                      </a: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200" dirty="0">
                          <a:effectLst/>
                        </a:rPr>
                        <a:t>No</a:t>
                      </a:r>
                    </a:p>
                  </a:txBody>
                  <a:tcPr marL="18886" marR="18886"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623330503"/>
                  </a:ext>
                </a:extLst>
              </a:tr>
            </a:tbl>
          </a:graphicData>
        </a:graphic>
      </p:graphicFrame>
      <p:graphicFrame>
        <p:nvGraphicFramePr>
          <p:cNvPr id="15" name="Content Placeholder 14">
            <a:extLst>
              <a:ext uri="{FF2B5EF4-FFF2-40B4-BE49-F238E27FC236}">
                <a16:creationId xmlns:a16="http://schemas.microsoft.com/office/drawing/2014/main" id="{5C84C538-542C-5C55-5880-12A64693C2C1}"/>
              </a:ext>
            </a:extLst>
          </p:cNvPr>
          <p:cNvGraphicFramePr>
            <a:graphicFrameLocks noGrp="1"/>
          </p:cNvGraphicFramePr>
          <p:nvPr>
            <p:ph sz="half" idx="2"/>
            <p:extLst>
              <p:ext uri="{D42A27DB-BD31-4B8C-83A1-F6EECF244321}">
                <p14:modId xmlns:p14="http://schemas.microsoft.com/office/powerpoint/2010/main" val="1965848973"/>
              </p:ext>
            </p:extLst>
          </p:nvPr>
        </p:nvGraphicFramePr>
        <p:xfrm>
          <a:off x="5858540" y="1825624"/>
          <a:ext cx="4830834" cy="4351340"/>
        </p:xfrm>
        <a:graphic>
          <a:graphicData uri="http://schemas.openxmlformats.org/drawingml/2006/table">
            <a:tbl>
              <a:tblPr/>
              <a:tblGrid>
                <a:gridCol w="691473">
                  <a:extLst>
                    <a:ext uri="{9D8B030D-6E8A-4147-A177-3AD203B41FA5}">
                      <a16:colId xmlns:a16="http://schemas.microsoft.com/office/drawing/2014/main" val="1961197124"/>
                    </a:ext>
                  </a:extLst>
                </a:gridCol>
                <a:gridCol w="3277389">
                  <a:extLst>
                    <a:ext uri="{9D8B030D-6E8A-4147-A177-3AD203B41FA5}">
                      <a16:colId xmlns:a16="http://schemas.microsoft.com/office/drawing/2014/main" val="3382561304"/>
                    </a:ext>
                  </a:extLst>
                </a:gridCol>
                <a:gridCol w="861972">
                  <a:extLst>
                    <a:ext uri="{9D8B030D-6E8A-4147-A177-3AD203B41FA5}">
                      <a16:colId xmlns:a16="http://schemas.microsoft.com/office/drawing/2014/main" val="3937036632"/>
                    </a:ext>
                  </a:extLst>
                </a:gridCol>
              </a:tblGrid>
              <a:tr h="435134">
                <a:tc>
                  <a:txBody>
                    <a:bodyPr/>
                    <a:lstStyle/>
                    <a:p>
                      <a:pPr rtl="0" fontAlgn="b"/>
                      <a:r>
                        <a:rPr lang="en-US" sz="1400" u="sng">
                          <a:solidFill>
                            <a:srgbClr val="0563C1"/>
                          </a:solidFill>
                          <a:effectLst/>
                          <a:hlinkClick r:id="rId12"/>
                        </a:rPr>
                        <a:t>HB2137</a:t>
                      </a:r>
                      <a:endParaRPr lang="en-US" sz="1400" u="sng">
                        <a:solidFill>
                          <a:srgbClr val="0563C1"/>
                        </a:solidFill>
                        <a:effectLst/>
                      </a:endParaRP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infants; toddlers; developmental delays</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Yes</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427059390"/>
                  </a:ext>
                </a:extLst>
              </a:tr>
              <a:tr h="435134">
                <a:tc>
                  <a:txBody>
                    <a:bodyPr/>
                    <a:lstStyle/>
                    <a:p>
                      <a:pPr rtl="0" fontAlgn="b"/>
                      <a:r>
                        <a:rPr lang="en-US" sz="1400" u="sng">
                          <a:solidFill>
                            <a:srgbClr val="0563C1"/>
                          </a:solidFill>
                          <a:effectLst/>
                          <a:hlinkClick r:id="rId13"/>
                        </a:rPr>
                        <a:t>HB2139</a:t>
                      </a:r>
                      <a:endParaRPr lang="en-US" sz="1400" u="sng">
                        <a:solidFill>
                          <a:srgbClr val="0563C1"/>
                        </a:solidFill>
                        <a:effectLst/>
                      </a:endParaRP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medical records; minors; confidentiality; consent</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No</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711826803"/>
                  </a:ext>
                </a:extLst>
              </a:tr>
              <a:tr h="435134">
                <a:tc>
                  <a:txBody>
                    <a:bodyPr/>
                    <a:lstStyle/>
                    <a:p>
                      <a:pPr rtl="0" fontAlgn="b"/>
                      <a:r>
                        <a:rPr lang="en-US" sz="1400" b="0" u="sng">
                          <a:solidFill>
                            <a:srgbClr val="2C81BA"/>
                          </a:solidFill>
                          <a:effectLst/>
                          <a:latin typeface="Open Sans" panose="020B0606030504020204" pitchFamily="34" charset="0"/>
                          <a:hlinkClick r:id="rId14"/>
                        </a:rPr>
                        <a:t>HB2183</a:t>
                      </a:r>
                      <a:endParaRPr lang="en-US" sz="1400" b="0" u="sng">
                        <a:solidFill>
                          <a:srgbClr val="2C81BA"/>
                        </a:solidFill>
                        <a:effectLst/>
                        <a:latin typeface="Open Sans" panose="020B0606030504020204" pitchFamily="34" charset="0"/>
                      </a:endParaRP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parental rights; medical records</a:t>
                      </a:r>
                      <a:br>
                        <a:rPr lang="en-US" sz="1400">
                          <a:effectLst/>
                        </a:rPr>
                      </a:br>
                      <a:endParaRPr lang="en-US" sz="1400">
                        <a:effectLst/>
                      </a:endParaRP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No</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844695479"/>
                  </a:ext>
                </a:extLst>
              </a:tr>
              <a:tr h="435134">
                <a:tc>
                  <a:txBody>
                    <a:bodyPr/>
                    <a:lstStyle/>
                    <a:p>
                      <a:pPr rtl="0" fontAlgn="b"/>
                      <a:r>
                        <a:rPr lang="en-US" sz="1400" u="sng">
                          <a:solidFill>
                            <a:srgbClr val="0563C1"/>
                          </a:solidFill>
                          <a:effectLst/>
                          <a:hlinkClick r:id="rId15"/>
                        </a:rPr>
                        <a:t>HB2192</a:t>
                      </a:r>
                      <a:endParaRPr lang="en-US" sz="1400" u="sng">
                        <a:solidFill>
                          <a:srgbClr val="0563C1"/>
                        </a:solidFill>
                        <a:effectLst/>
                      </a:endParaRP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energy projects; grazing operations; compensation</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No</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717548439"/>
                  </a:ext>
                </a:extLst>
              </a:tr>
              <a:tr h="435134">
                <a:tc>
                  <a:txBody>
                    <a:bodyPr/>
                    <a:lstStyle/>
                    <a:p>
                      <a:pPr rtl="0" fontAlgn="b"/>
                      <a:r>
                        <a:rPr lang="en-US" sz="1400" u="sng">
                          <a:solidFill>
                            <a:srgbClr val="0563C1"/>
                          </a:solidFill>
                          <a:effectLst/>
                          <a:hlinkClick r:id="rId16"/>
                        </a:rPr>
                        <a:t>HB2221</a:t>
                      </a:r>
                      <a:endParaRPr lang="en-US" sz="1400" u="sng">
                        <a:solidFill>
                          <a:srgbClr val="0563C1"/>
                        </a:solidFill>
                        <a:effectLst/>
                      </a:endParaRP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firearm purchases; waiting period; offense</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Yes</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601284370"/>
                  </a:ext>
                </a:extLst>
              </a:tr>
              <a:tr h="435134">
                <a:tc>
                  <a:txBody>
                    <a:bodyPr/>
                    <a:lstStyle/>
                    <a:p>
                      <a:pPr rtl="0" fontAlgn="b"/>
                      <a:r>
                        <a:rPr lang="en-US" sz="1400" u="sng">
                          <a:solidFill>
                            <a:srgbClr val="0563C1"/>
                          </a:solidFill>
                          <a:effectLst/>
                          <a:hlinkClick r:id="rId17"/>
                        </a:rPr>
                        <a:t>HB2223</a:t>
                      </a:r>
                      <a:endParaRPr lang="en-US" sz="1400" u="sng">
                        <a:solidFill>
                          <a:srgbClr val="0563C1"/>
                        </a:solidFill>
                        <a:effectLst/>
                      </a:endParaRP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sentencing; concealed weapons permits; surrender</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Yes</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803452569"/>
                  </a:ext>
                </a:extLst>
              </a:tr>
              <a:tr h="435134">
                <a:tc>
                  <a:txBody>
                    <a:bodyPr/>
                    <a:lstStyle/>
                    <a:p>
                      <a:pPr rtl="0" fontAlgn="b"/>
                      <a:r>
                        <a:rPr lang="en-US" sz="1400" u="sng">
                          <a:solidFill>
                            <a:srgbClr val="0563C1"/>
                          </a:solidFill>
                          <a:effectLst/>
                          <a:hlinkClick r:id="rId18"/>
                        </a:rPr>
                        <a:t>HB2224</a:t>
                      </a:r>
                      <a:endParaRPr lang="en-US" sz="1400" u="sng">
                        <a:solidFill>
                          <a:srgbClr val="0563C1"/>
                        </a:solidFill>
                        <a:effectLst/>
                      </a:endParaRP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TPT; exemption; firearm storage devices</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Yes</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924906103"/>
                  </a:ext>
                </a:extLst>
              </a:tr>
              <a:tr h="435134">
                <a:tc>
                  <a:txBody>
                    <a:bodyPr/>
                    <a:lstStyle/>
                    <a:p>
                      <a:pPr rtl="0" fontAlgn="b"/>
                      <a:r>
                        <a:rPr lang="en-US" sz="1400" u="sng">
                          <a:solidFill>
                            <a:srgbClr val="0563C1"/>
                          </a:solidFill>
                          <a:effectLst/>
                          <a:hlinkClick r:id="rId19"/>
                        </a:rPr>
                        <a:t>HB2226</a:t>
                      </a:r>
                      <a:endParaRPr lang="en-US" sz="1400" u="sng">
                        <a:solidFill>
                          <a:srgbClr val="0563C1"/>
                        </a:solidFill>
                        <a:effectLst/>
                      </a:endParaRP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nursing care institutions; advisory council</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Yes</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55525610"/>
                  </a:ext>
                </a:extLst>
              </a:tr>
              <a:tr h="435134">
                <a:tc>
                  <a:txBody>
                    <a:bodyPr/>
                    <a:lstStyle/>
                    <a:p>
                      <a:pPr rtl="0" fontAlgn="b"/>
                      <a:r>
                        <a:rPr lang="en-US" sz="1400" u="sng">
                          <a:solidFill>
                            <a:srgbClr val="0563C1"/>
                          </a:solidFill>
                          <a:effectLst/>
                          <a:hlinkClick r:id="rId20"/>
                        </a:rPr>
                        <a:t>HB2228</a:t>
                      </a:r>
                      <a:endParaRPr lang="en-US" sz="1400" u="sng">
                        <a:solidFill>
                          <a:srgbClr val="0563C1"/>
                        </a:solidFill>
                        <a:effectLst/>
                      </a:endParaRP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AHCCCS; complex rehabilitation technology</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Yes</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910838338"/>
                  </a:ext>
                </a:extLst>
              </a:tr>
              <a:tr h="435134">
                <a:tc>
                  <a:txBody>
                    <a:bodyPr/>
                    <a:lstStyle/>
                    <a:p>
                      <a:pPr rtl="0" fontAlgn="b"/>
                      <a:r>
                        <a:rPr lang="en-US" sz="1400" u="sng">
                          <a:solidFill>
                            <a:srgbClr val="0563C1"/>
                          </a:solidFill>
                          <a:effectLst/>
                          <a:hlinkClick r:id="rId21"/>
                        </a:rPr>
                        <a:t>HB2230</a:t>
                      </a:r>
                      <a:endParaRPr lang="en-US" sz="1400" u="sng">
                        <a:solidFill>
                          <a:srgbClr val="0563C1"/>
                        </a:solidFill>
                        <a:effectLst/>
                      </a:endParaRP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AHCCCS; outpatient services</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dirty="0">
                          <a:effectLst/>
                        </a:rPr>
                        <a:t>Yes</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447412278"/>
                  </a:ext>
                </a:extLst>
              </a:tr>
            </a:tbl>
          </a:graphicData>
        </a:graphic>
      </p:graphicFrame>
      <p:pic>
        <p:nvPicPr>
          <p:cNvPr id="4" name="Picture 3">
            <a:extLst>
              <a:ext uri="{FF2B5EF4-FFF2-40B4-BE49-F238E27FC236}">
                <a16:creationId xmlns:a16="http://schemas.microsoft.com/office/drawing/2014/main" id="{2058EABC-660A-B902-A713-41249F89C040}"/>
              </a:ext>
            </a:extLst>
          </p:cNvPr>
          <p:cNvPicPr>
            <a:picLocks noChangeAspect="1"/>
          </p:cNvPicPr>
          <p:nvPr/>
        </p:nvPicPr>
        <p:blipFill>
          <a:blip r:embed="rId22"/>
          <a:stretch>
            <a:fillRect/>
          </a:stretch>
        </p:blipFill>
        <p:spPr>
          <a:xfrm>
            <a:off x="8628652" y="454581"/>
            <a:ext cx="2725148" cy="847417"/>
          </a:xfrm>
          <a:prstGeom prst="rect">
            <a:avLst/>
          </a:prstGeom>
        </p:spPr>
      </p:pic>
    </p:spTree>
    <p:extLst>
      <p:ext uri="{BB962C8B-B14F-4D97-AF65-F5344CB8AC3E}">
        <p14:creationId xmlns:p14="http://schemas.microsoft.com/office/powerpoint/2010/main" val="762634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A766C4D-5E01-C1C4-345D-50ED094B01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051F3C-BCC3-710A-72FA-29308DF3CC73}"/>
              </a:ext>
            </a:extLst>
          </p:cNvPr>
          <p:cNvSpPr>
            <a:spLocks noGrp="1"/>
          </p:cNvSpPr>
          <p:nvPr>
            <p:ph type="title"/>
          </p:nvPr>
        </p:nvSpPr>
        <p:spPr/>
        <p:txBody>
          <a:bodyPr>
            <a:normAutofit/>
          </a:bodyPr>
          <a:lstStyle/>
          <a:p>
            <a:r>
              <a:rPr lang="en-US" sz="4000" dirty="0">
                <a:solidFill>
                  <a:srgbClr val="FFFFFF"/>
                </a:solidFill>
              </a:rPr>
              <a:t>Bi</a:t>
            </a:r>
            <a:r>
              <a:rPr kumimoji="0" lang="en-US" sz="4000" b="0" i="0" u="none" strike="noStrike" kern="1200" cap="none" spc="0" normalizeH="0" baseline="0" noProof="0" dirty="0">
                <a:ln>
                  <a:noFill/>
                </a:ln>
                <a:solidFill>
                  <a:prstClr val="black"/>
                </a:solidFill>
                <a:effectLst/>
                <a:uLnTx/>
                <a:uFillTx/>
                <a:latin typeface="Calibri Light" panose="020F0302020204030204"/>
                <a:ea typeface="+mj-ea"/>
                <a:cs typeface="+mj-cs"/>
              </a:rPr>
              <a:t>Public Health Bill Compilation</a:t>
            </a:r>
            <a:r>
              <a:rPr lang="en-US" sz="4000" dirty="0" err="1">
                <a:solidFill>
                  <a:srgbClr val="FFFFFF"/>
                </a:solidFill>
              </a:rPr>
              <a:t>ll</a:t>
            </a:r>
            <a:r>
              <a:rPr lang="en-US" sz="4000" dirty="0">
                <a:solidFill>
                  <a:srgbClr val="FFFFFF"/>
                </a:solidFill>
              </a:rPr>
              <a:t> Compilation</a:t>
            </a:r>
          </a:p>
        </p:txBody>
      </p:sp>
      <p:graphicFrame>
        <p:nvGraphicFramePr>
          <p:cNvPr id="7" name="Content Placeholder 6">
            <a:extLst>
              <a:ext uri="{FF2B5EF4-FFF2-40B4-BE49-F238E27FC236}">
                <a16:creationId xmlns:a16="http://schemas.microsoft.com/office/drawing/2014/main" id="{CCBCCADE-7BA1-DBBB-22C7-74CE620411CF}"/>
              </a:ext>
            </a:extLst>
          </p:cNvPr>
          <p:cNvGraphicFramePr>
            <a:graphicFrameLocks noGrp="1"/>
          </p:cNvGraphicFramePr>
          <p:nvPr>
            <p:ph sz="half" idx="1"/>
            <p:extLst>
              <p:ext uri="{D42A27DB-BD31-4B8C-83A1-F6EECF244321}">
                <p14:modId xmlns:p14="http://schemas.microsoft.com/office/powerpoint/2010/main" val="187513803"/>
              </p:ext>
            </p:extLst>
          </p:nvPr>
        </p:nvGraphicFramePr>
        <p:xfrm>
          <a:off x="563527" y="1806734"/>
          <a:ext cx="5005888" cy="4372328"/>
        </p:xfrm>
        <a:graphic>
          <a:graphicData uri="http://schemas.openxmlformats.org/drawingml/2006/table">
            <a:tbl>
              <a:tblPr/>
              <a:tblGrid>
                <a:gridCol w="716529">
                  <a:extLst>
                    <a:ext uri="{9D8B030D-6E8A-4147-A177-3AD203B41FA5}">
                      <a16:colId xmlns:a16="http://schemas.microsoft.com/office/drawing/2014/main" val="3040116597"/>
                    </a:ext>
                  </a:extLst>
                </a:gridCol>
                <a:gridCol w="3396152">
                  <a:extLst>
                    <a:ext uri="{9D8B030D-6E8A-4147-A177-3AD203B41FA5}">
                      <a16:colId xmlns:a16="http://schemas.microsoft.com/office/drawing/2014/main" val="2887968195"/>
                    </a:ext>
                  </a:extLst>
                </a:gridCol>
                <a:gridCol w="893207">
                  <a:extLst>
                    <a:ext uri="{9D8B030D-6E8A-4147-A177-3AD203B41FA5}">
                      <a16:colId xmlns:a16="http://schemas.microsoft.com/office/drawing/2014/main" val="2459928993"/>
                    </a:ext>
                  </a:extLst>
                </a:gridCol>
              </a:tblGrid>
              <a:tr h="483482">
                <a:tc>
                  <a:txBody>
                    <a:bodyPr/>
                    <a:lstStyle/>
                    <a:p>
                      <a:pPr rtl="0" fontAlgn="b"/>
                      <a:r>
                        <a:rPr lang="en-US" sz="1600" u="sng">
                          <a:solidFill>
                            <a:srgbClr val="0563C1"/>
                          </a:solidFill>
                          <a:effectLst/>
                          <a:hlinkClick r:id="rId2"/>
                        </a:rPr>
                        <a:t>HB2231</a:t>
                      </a:r>
                      <a:endParaRPr lang="en-US" sz="1600" u="sng">
                        <a:solidFill>
                          <a:srgbClr val="0563C1"/>
                        </a:solidFill>
                        <a:effectLst/>
                      </a:endParaRP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600">
                          <a:effectLst/>
                        </a:rPr>
                        <a:t>nursing care institutions; medical directors</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600">
                          <a:effectLst/>
                        </a:rPr>
                        <a:t>Yes</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610282013"/>
                  </a:ext>
                </a:extLst>
              </a:tr>
              <a:tr h="483482">
                <a:tc>
                  <a:txBody>
                    <a:bodyPr/>
                    <a:lstStyle/>
                    <a:p>
                      <a:pPr rtl="0" fontAlgn="b"/>
                      <a:r>
                        <a:rPr lang="en-US" sz="1600" u="sng">
                          <a:solidFill>
                            <a:srgbClr val="0563C1"/>
                          </a:solidFill>
                          <a:effectLst/>
                          <a:hlinkClick r:id="rId3"/>
                        </a:rPr>
                        <a:t>HB2233</a:t>
                      </a:r>
                      <a:endParaRPr lang="en-US" sz="1600" u="sng">
                        <a:solidFill>
                          <a:srgbClr val="0563C1"/>
                        </a:solidFill>
                        <a:effectLst/>
                      </a:endParaRP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600">
                          <a:effectLst/>
                        </a:rPr>
                        <a:t>firearms; ammunition; storage; civil penalty</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600">
                          <a:effectLst/>
                        </a:rPr>
                        <a:t>Yes</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875363667"/>
                  </a:ext>
                </a:extLst>
              </a:tr>
              <a:tr h="483482">
                <a:tc>
                  <a:txBody>
                    <a:bodyPr/>
                    <a:lstStyle/>
                    <a:p>
                      <a:pPr rtl="0" fontAlgn="b"/>
                      <a:r>
                        <a:rPr lang="en-US" sz="1600" u="sng">
                          <a:solidFill>
                            <a:srgbClr val="0563C1"/>
                          </a:solidFill>
                          <a:effectLst/>
                          <a:hlinkClick r:id="rId4"/>
                        </a:rPr>
                        <a:t>HB2238</a:t>
                      </a:r>
                      <a:endParaRPr lang="en-US" sz="1600" u="sng">
                        <a:solidFill>
                          <a:srgbClr val="0563C1"/>
                        </a:solidFill>
                        <a:effectLst/>
                      </a:endParaRP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600">
                          <a:effectLst/>
                        </a:rPr>
                        <a:t>severe threat order of protection</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600">
                          <a:effectLst/>
                        </a:rPr>
                        <a:t>Yes</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187581097"/>
                  </a:ext>
                </a:extLst>
              </a:tr>
              <a:tr h="483482">
                <a:tc>
                  <a:txBody>
                    <a:bodyPr/>
                    <a:lstStyle/>
                    <a:p>
                      <a:pPr rtl="0" fontAlgn="b"/>
                      <a:r>
                        <a:rPr lang="en-US" sz="1600" u="sng">
                          <a:solidFill>
                            <a:srgbClr val="0563C1"/>
                          </a:solidFill>
                          <a:effectLst/>
                          <a:hlinkClick r:id="rId5"/>
                        </a:rPr>
                        <a:t>HB2239</a:t>
                      </a:r>
                      <a:endParaRPr lang="en-US" sz="1600" u="sng">
                        <a:solidFill>
                          <a:srgbClr val="0563C1"/>
                        </a:solidFill>
                        <a:effectLst/>
                      </a:endParaRP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600">
                          <a:effectLst/>
                        </a:rPr>
                        <a:t>firearm sales; permit verification; requirements</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600">
                          <a:effectLst/>
                        </a:rPr>
                        <a:t>Yes</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4274982949"/>
                  </a:ext>
                </a:extLst>
              </a:tr>
              <a:tr h="483482">
                <a:tc>
                  <a:txBody>
                    <a:bodyPr/>
                    <a:lstStyle/>
                    <a:p>
                      <a:pPr rtl="0" fontAlgn="b"/>
                      <a:r>
                        <a:rPr lang="en-US" sz="1600" u="sng">
                          <a:solidFill>
                            <a:srgbClr val="0563C1"/>
                          </a:solidFill>
                          <a:effectLst/>
                          <a:hlinkClick r:id="rId6"/>
                        </a:rPr>
                        <a:t>HB2240</a:t>
                      </a:r>
                      <a:endParaRPr lang="en-US" sz="1600" u="sng">
                        <a:solidFill>
                          <a:srgbClr val="0563C1"/>
                        </a:solidFill>
                        <a:effectLst/>
                      </a:endParaRP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600">
                          <a:effectLst/>
                        </a:rPr>
                        <a:t>firearms dealers; firearms transfers; requirements</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600">
                          <a:effectLst/>
                        </a:rPr>
                        <a:t>Yes</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167637872"/>
                  </a:ext>
                </a:extLst>
              </a:tr>
              <a:tr h="483482">
                <a:tc>
                  <a:txBody>
                    <a:bodyPr/>
                    <a:lstStyle/>
                    <a:p>
                      <a:pPr rtl="0" fontAlgn="b"/>
                      <a:r>
                        <a:rPr lang="en-US" sz="1600" u="sng">
                          <a:solidFill>
                            <a:srgbClr val="0563C1"/>
                          </a:solidFill>
                          <a:effectLst/>
                          <a:hlinkClick r:id="rId7"/>
                        </a:rPr>
                        <a:t>HB2249</a:t>
                      </a:r>
                      <a:endParaRPr lang="en-US" sz="1600" u="sng">
                        <a:solidFill>
                          <a:srgbClr val="0563C1"/>
                        </a:solidFill>
                        <a:effectLst/>
                      </a:endParaRP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600">
                          <a:effectLst/>
                        </a:rPr>
                        <a:t>residential care institutions; inspections</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600">
                          <a:effectLst/>
                        </a:rPr>
                        <a:t>Yes</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1221900150"/>
                  </a:ext>
                </a:extLst>
              </a:tr>
              <a:tr h="483482">
                <a:tc>
                  <a:txBody>
                    <a:bodyPr/>
                    <a:lstStyle/>
                    <a:p>
                      <a:pPr rtl="0" fontAlgn="b"/>
                      <a:r>
                        <a:rPr lang="en-US" sz="1600" u="sng">
                          <a:solidFill>
                            <a:srgbClr val="0563C1"/>
                          </a:solidFill>
                          <a:effectLst/>
                          <a:hlinkClick r:id="rId8"/>
                        </a:rPr>
                        <a:t>HB2281</a:t>
                      </a:r>
                      <a:endParaRPr lang="en-US" sz="1600" u="sng">
                        <a:solidFill>
                          <a:srgbClr val="0563C1"/>
                        </a:solidFill>
                        <a:effectLst/>
                      </a:endParaRP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600">
                          <a:effectLst/>
                        </a:rPr>
                        <a:t>solar royalties fund; county residents</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600">
                          <a:effectLst/>
                        </a:rPr>
                        <a:t>No</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493757026"/>
                  </a:ext>
                </a:extLst>
              </a:tr>
              <a:tr h="483482">
                <a:tc>
                  <a:txBody>
                    <a:bodyPr/>
                    <a:lstStyle/>
                    <a:p>
                      <a:pPr rtl="0" fontAlgn="b"/>
                      <a:r>
                        <a:rPr lang="en-US" sz="1600" u="sng">
                          <a:solidFill>
                            <a:srgbClr val="0563C1"/>
                          </a:solidFill>
                          <a:effectLst/>
                          <a:hlinkClick r:id="rId9"/>
                        </a:rPr>
                        <a:t>HB2315</a:t>
                      </a:r>
                      <a:endParaRPr lang="en-US" sz="1600" u="sng">
                        <a:solidFill>
                          <a:srgbClr val="0563C1"/>
                        </a:solidFill>
                        <a:effectLst/>
                      </a:endParaRP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600">
                          <a:effectLst/>
                        </a:rPr>
                        <a:t>assisted living facilities; ownership; employees</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600">
                          <a:effectLst/>
                        </a:rPr>
                        <a:t>Yes</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098413203"/>
                  </a:ext>
                </a:extLst>
              </a:tr>
              <a:tr h="483482">
                <a:tc>
                  <a:txBody>
                    <a:bodyPr/>
                    <a:lstStyle/>
                    <a:p>
                      <a:pPr rtl="0" fontAlgn="b"/>
                      <a:r>
                        <a:rPr lang="en-US" sz="1600" u="sng">
                          <a:solidFill>
                            <a:srgbClr val="0563C1"/>
                          </a:solidFill>
                          <a:effectLst/>
                          <a:hlinkClick r:id="rId10"/>
                        </a:rPr>
                        <a:t>HB2468</a:t>
                      </a:r>
                      <a:endParaRPr lang="en-US" sz="1600" u="sng">
                        <a:solidFill>
                          <a:srgbClr val="0563C1"/>
                        </a:solidFill>
                        <a:effectLst/>
                      </a:endParaRP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600">
                          <a:effectLst/>
                        </a:rPr>
                        <a:t>community fridge; liability; prohibition</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600" dirty="0">
                          <a:effectLst/>
                        </a:rPr>
                        <a:t>Yes</a:t>
                      </a:r>
                    </a:p>
                  </a:txBody>
                  <a:tcPr marL="25181" marR="25181"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1945163022"/>
                  </a:ext>
                </a:extLst>
              </a:tr>
            </a:tbl>
          </a:graphicData>
        </a:graphic>
      </p:graphicFrame>
      <p:graphicFrame>
        <p:nvGraphicFramePr>
          <p:cNvPr id="11" name="Content Placeholder 10">
            <a:extLst>
              <a:ext uri="{FF2B5EF4-FFF2-40B4-BE49-F238E27FC236}">
                <a16:creationId xmlns:a16="http://schemas.microsoft.com/office/drawing/2014/main" id="{E5D5FF92-60BF-3D85-DE4A-A417E5000E92}"/>
              </a:ext>
            </a:extLst>
          </p:cNvPr>
          <p:cNvGraphicFramePr>
            <a:graphicFrameLocks noGrp="1"/>
          </p:cNvGraphicFramePr>
          <p:nvPr>
            <p:ph sz="half" idx="2"/>
            <p:extLst>
              <p:ext uri="{D42A27DB-BD31-4B8C-83A1-F6EECF244321}">
                <p14:modId xmlns:p14="http://schemas.microsoft.com/office/powerpoint/2010/main" val="1898209845"/>
              </p:ext>
            </p:extLst>
          </p:nvPr>
        </p:nvGraphicFramePr>
        <p:xfrm>
          <a:off x="6096000" y="1825624"/>
          <a:ext cx="5100084" cy="4351340"/>
        </p:xfrm>
        <a:graphic>
          <a:graphicData uri="http://schemas.openxmlformats.org/drawingml/2006/table">
            <a:tbl>
              <a:tblPr/>
              <a:tblGrid>
                <a:gridCol w="730012">
                  <a:extLst>
                    <a:ext uri="{9D8B030D-6E8A-4147-A177-3AD203B41FA5}">
                      <a16:colId xmlns:a16="http://schemas.microsoft.com/office/drawing/2014/main" val="196621952"/>
                    </a:ext>
                  </a:extLst>
                </a:gridCol>
                <a:gridCol w="3460057">
                  <a:extLst>
                    <a:ext uri="{9D8B030D-6E8A-4147-A177-3AD203B41FA5}">
                      <a16:colId xmlns:a16="http://schemas.microsoft.com/office/drawing/2014/main" val="3192691546"/>
                    </a:ext>
                  </a:extLst>
                </a:gridCol>
                <a:gridCol w="910015">
                  <a:extLst>
                    <a:ext uri="{9D8B030D-6E8A-4147-A177-3AD203B41FA5}">
                      <a16:colId xmlns:a16="http://schemas.microsoft.com/office/drawing/2014/main" val="2217777376"/>
                    </a:ext>
                  </a:extLst>
                </a:gridCol>
              </a:tblGrid>
              <a:tr h="435134">
                <a:tc>
                  <a:txBody>
                    <a:bodyPr/>
                    <a:lstStyle/>
                    <a:p>
                      <a:pPr rtl="0" fontAlgn="b"/>
                      <a:r>
                        <a:rPr lang="en-US" sz="1400" u="sng">
                          <a:solidFill>
                            <a:srgbClr val="0563C1"/>
                          </a:solidFill>
                          <a:effectLst/>
                          <a:hlinkClick r:id="rId11"/>
                        </a:rPr>
                        <a:t>HB2471</a:t>
                      </a:r>
                      <a:endParaRPr lang="en-US" sz="1400" u="sng">
                        <a:solidFill>
                          <a:srgbClr val="0563C1"/>
                        </a:solidFill>
                        <a:effectLst/>
                      </a:endParaRP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rulemaking; legislative approval</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No</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127371493"/>
                  </a:ext>
                </a:extLst>
              </a:tr>
              <a:tr h="652701">
                <a:tc>
                  <a:txBody>
                    <a:bodyPr/>
                    <a:lstStyle/>
                    <a:p>
                      <a:pPr rtl="0" fontAlgn="b"/>
                      <a:r>
                        <a:rPr lang="en-US" sz="1400" b="0" u="sng">
                          <a:solidFill>
                            <a:srgbClr val="2C81BA"/>
                          </a:solidFill>
                          <a:effectLst/>
                          <a:latin typeface="Open Sans" panose="020B0606030504020204" pitchFamily="34" charset="0"/>
                          <a:hlinkClick r:id="rId12"/>
                        </a:rPr>
                        <a:t>HB2502</a:t>
                      </a:r>
                      <a:endParaRPr lang="en-US" sz="1400" b="0" u="sng">
                        <a:solidFill>
                          <a:srgbClr val="2C81BA"/>
                        </a:solidFill>
                        <a:effectLst/>
                        <a:latin typeface="Open Sans" panose="020B0606030504020204" pitchFamily="34" charset="0"/>
                      </a:endParaRP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SNAP; mandatory employment; training</a:t>
                      </a:r>
                      <a:br>
                        <a:rPr lang="en-US" sz="1400">
                          <a:effectLst/>
                        </a:rPr>
                      </a:br>
                      <a:endParaRPr lang="en-US" sz="1400">
                        <a:effectLst/>
                      </a:endParaRP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No</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1379320721"/>
                  </a:ext>
                </a:extLst>
              </a:tr>
              <a:tr h="435134">
                <a:tc>
                  <a:txBody>
                    <a:bodyPr/>
                    <a:lstStyle/>
                    <a:p>
                      <a:pPr rtl="0" fontAlgn="b"/>
                      <a:r>
                        <a:rPr lang="en-US" sz="1400" b="0" u="sng">
                          <a:solidFill>
                            <a:srgbClr val="2C81BA"/>
                          </a:solidFill>
                          <a:effectLst/>
                          <a:latin typeface="Open Sans" panose="020B0606030504020204" pitchFamily="34" charset="0"/>
                          <a:hlinkClick r:id="rId13"/>
                        </a:rPr>
                        <a:t>HB2503</a:t>
                      </a:r>
                      <a:endParaRPr lang="en-US" sz="1400" b="0" u="sng">
                        <a:solidFill>
                          <a:srgbClr val="2C81BA"/>
                        </a:solidFill>
                        <a:effectLst/>
                        <a:latin typeface="Open Sans" panose="020B0606030504020204" pitchFamily="34" charset="0"/>
                      </a:endParaRP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SNAP; waivers; exemptions</a:t>
                      </a:r>
                      <a:br>
                        <a:rPr lang="en-US" sz="1400">
                          <a:effectLst/>
                        </a:rPr>
                      </a:br>
                      <a:endParaRPr lang="en-US" sz="1400">
                        <a:effectLst/>
                      </a:endParaRP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No</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4034222847"/>
                  </a:ext>
                </a:extLst>
              </a:tr>
              <a:tr h="435134">
                <a:tc>
                  <a:txBody>
                    <a:bodyPr/>
                    <a:lstStyle/>
                    <a:p>
                      <a:pPr rtl="0" fontAlgn="b"/>
                      <a:r>
                        <a:rPr lang="en-US" sz="1400" u="sng">
                          <a:solidFill>
                            <a:srgbClr val="0563C1"/>
                          </a:solidFill>
                          <a:effectLst/>
                          <a:hlinkClick r:id="rId14"/>
                        </a:rPr>
                        <a:t>HB2513</a:t>
                      </a:r>
                      <a:endParaRPr lang="en-US" sz="1400" u="sng">
                        <a:solidFill>
                          <a:srgbClr val="0563C1"/>
                        </a:solidFill>
                        <a:effectLst/>
                      </a:endParaRP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AHCCCS; preventative dental care</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Yes</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1631055453"/>
                  </a:ext>
                </a:extLst>
              </a:tr>
              <a:tr h="435134">
                <a:tc>
                  <a:txBody>
                    <a:bodyPr/>
                    <a:lstStyle/>
                    <a:p>
                      <a:pPr rtl="0" fontAlgn="b"/>
                      <a:r>
                        <a:rPr lang="en-US" sz="1400" b="0" u="sng">
                          <a:solidFill>
                            <a:srgbClr val="2C81BA"/>
                          </a:solidFill>
                          <a:effectLst/>
                          <a:latin typeface="Open Sans" panose="020B0606030504020204" pitchFamily="34" charset="0"/>
                          <a:hlinkClick r:id="rId15"/>
                        </a:rPr>
                        <a:t>HB2520</a:t>
                      </a:r>
                      <a:endParaRPr lang="en-US" sz="1400" b="0" u="sng">
                        <a:solidFill>
                          <a:srgbClr val="2C81BA"/>
                        </a:solidFill>
                        <a:effectLst/>
                        <a:latin typeface="Open Sans" panose="020B0606030504020204" pitchFamily="34" charset="0"/>
                      </a:endParaRP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community health centers; graduate education</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Yes</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278182537"/>
                  </a:ext>
                </a:extLst>
              </a:tr>
              <a:tr h="435134">
                <a:tc>
                  <a:txBody>
                    <a:bodyPr/>
                    <a:lstStyle/>
                    <a:p>
                      <a:pPr rtl="0" fontAlgn="b"/>
                      <a:r>
                        <a:rPr lang="en-US" sz="1400" b="0" u="sng">
                          <a:solidFill>
                            <a:srgbClr val="2C81BA"/>
                          </a:solidFill>
                          <a:effectLst/>
                          <a:latin typeface="Open Sans" panose="020B0606030504020204" pitchFamily="34" charset="0"/>
                          <a:hlinkClick r:id="rId16"/>
                        </a:rPr>
                        <a:t>HB2512</a:t>
                      </a:r>
                      <a:endParaRPr lang="en-US" sz="1400" b="0" u="sng">
                        <a:solidFill>
                          <a:srgbClr val="2C81BA"/>
                        </a:solidFill>
                        <a:effectLst/>
                        <a:latin typeface="Open Sans" panose="020B0606030504020204" pitchFamily="34" charset="0"/>
                      </a:endParaRP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AHCCCS: infant male circumsision</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Yes</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333472592"/>
                  </a:ext>
                </a:extLst>
              </a:tr>
              <a:tr h="435134">
                <a:tc>
                  <a:txBody>
                    <a:bodyPr/>
                    <a:lstStyle/>
                    <a:p>
                      <a:pPr rtl="0" fontAlgn="b"/>
                      <a:r>
                        <a:rPr lang="en-US" sz="1400" u="sng">
                          <a:solidFill>
                            <a:srgbClr val="0563C1"/>
                          </a:solidFill>
                          <a:effectLst/>
                          <a:hlinkClick r:id="rId17"/>
                        </a:rPr>
                        <a:t>HB2560</a:t>
                      </a:r>
                      <a:endParaRPr lang="en-US" sz="1400" u="sng">
                        <a:solidFill>
                          <a:srgbClr val="0563C1"/>
                        </a:solidFill>
                        <a:effectLst/>
                      </a:endParaRP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sober living; behavioral health; licensure</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Yes</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1627556221"/>
                  </a:ext>
                </a:extLst>
              </a:tr>
              <a:tr h="435134">
                <a:tc>
                  <a:txBody>
                    <a:bodyPr/>
                    <a:lstStyle/>
                    <a:p>
                      <a:pPr rtl="0" fontAlgn="b"/>
                      <a:r>
                        <a:rPr lang="en-US" sz="1400" b="0" u="sng">
                          <a:solidFill>
                            <a:srgbClr val="2C81BA"/>
                          </a:solidFill>
                          <a:effectLst/>
                          <a:latin typeface="Open Sans" panose="020B0606030504020204" pitchFamily="34" charset="0"/>
                          <a:hlinkClick r:id="rId18"/>
                        </a:rPr>
                        <a:t>HB2653</a:t>
                      </a:r>
                      <a:endParaRPr lang="en-US" sz="1400" b="0" u="sng">
                        <a:solidFill>
                          <a:srgbClr val="2C81BA"/>
                        </a:solidFill>
                        <a:effectLst/>
                        <a:latin typeface="Open Sans" panose="020B0606030504020204" pitchFamily="34" charset="0"/>
                      </a:endParaRP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long-term care; reporting; monitoring; injury</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Yes</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819748974"/>
                  </a:ext>
                </a:extLst>
              </a:tr>
              <a:tr h="652701">
                <a:tc>
                  <a:txBody>
                    <a:bodyPr/>
                    <a:lstStyle/>
                    <a:p>
                      <a:pPr rtl="0" fontAlgn="b"/>
                      <a:r>
                        <a:rPr lang="en-US" sz="1400" b="0" u="sng">
                          <a:solidFill>
                            <a:srgbClr val="2C81BA"/>
                          </a:solidFill>
                          <a:effectLst/>
                          <a:latin typeface="Open Sans" panose="020B0606030504020204" pitchFamily="34" charset="0"/>
                          <a:hlinkClick r:id="rId19"/>
                        </a:rPr>
                        <a:t>HB2683</a:t>
                      </a:r>
                      <a:endParaRPr lang="en-US" sz="1400" b="0" u="sng">
                        <a:solidFill>
                          <a:srgbClr val="2C81BA"/>
                        </a:solidFill>
                        <a:effectLst/>
                        <a:latin typeface="Open Sans" panose="020B0606030504020204" pitchFamily="34" charset="0"/>
                      </a:endParaRP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working conditions; heat illness; prevention</a:t>
                      </a:r>
                      <a:br>
                        <a:rPr lang="en-US" sz="1400">
                          <a:effectLst/>
                        </a:rPr>
                      </a:br>
                      <a:endParaRPr lang="en-US" sz="1400">
                        <a:effectLst/>
                      </a:endParaRP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dirty="0">
                          <a:effectLst/>
                        </a:rPr>
                        <a:t>Yes</a:t>
                      </a:r>
                    </a:p>
                  </a:txBody>
                  <a:tcPr marL="22663" marR="2266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09393851"/>
                  </a:ext>
                </a:extLst>
              </a:tr>
            </a:tbl>
          </a:graphicData>
        </a:graphic>
      </p:graphicFrame>
      <p:pic>
        <p:nvPicPr>
          <p:cNvPr id="4" name="Picture 3">
            <a:extLst>
              <a:ext uri="{FF2B5EF4-FFF2-40B4-BE49-F238E27FC236}">
                <a16:creationId xmlns:a16="http://schemas.microsoft.com/office/drawing/2014/main" id="{139279CD-6B19-F597-E7B4-8ED4E2EFA007}"/>
              </a:ext>
            </a:extLst>
          </p:cNvPr>
          <p:cNvPicPr>
            <a:picLocks noChangeAspect="1"/>
          </p:cNvPicPr>
          <p:nvPr/>
        </p:nvPicPr>
        <p:blipFill>
          <a:blip r:embed="rId20"/>
          <a:stretch>
            <a:fillRect/>
          </a:stretch>
        </p:blipFill>
        <p:spPr>
          <a:xfrm>
            <a:off x="8470936" y="516517"/>
            <a:ext cx="2725148" cy="847417"/>
          </a:xfrm>
          <a:prstGeom prst="rect">
            <a:avLst/>
          </a:prstGeom>
        </p:spPr>
      </p:pic>
    </p:spTree>
    <p:extLst>
      <p:ext uri="{BB962C8B-B14F-4D97-AF65-F5344CB8AC3E}">
        <p14:creationId xmlns:p14="http://schemas.microsoft.com/office/powerpoint/2010/main" val="2874161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C4B71C5-8A06-8DC5-F767-CFD3F67C9F24}"/>
              </a:ext>
            </a:extLst>
          </p:cNvPr>
          <p:cNvSpPr>
            <a:spLocks noGrp="1"/>
          </p:cNvSpPr>
          <p:nvPr>
            <p:ph type="title"/>
          </p:nvPr>
        </p:nvSpPr>
        <p:spPr/>
        <p:txBody>
          <a:bodyPr/>
          <a:lstStyle/>
          <a:p>
            <a:r>
              <a:rPr lang="en-US" dirty="0"/>
              <a:t>Public Health Bill Compilation</a:t>
            </a:r>
          </a:p>
        </p:txBody>
      </p:sp>
      <p:graphicFrame>
        <p:nvGraphicFramePr>
          <p:cNvPr id="7" name="Content Placeholder 6">
            <a:extLst>
              <a:ext uri="{FF2B5EF4-FFF2-40B4-BE49-F238E27FC236}">
                <a16:creationId xmlns:a16="http://schemas.microsoft.com/office/drawing/2014/main" id="{182BC153-CB5D-14BE-3256-35E4E39EBB92}"/>
              </a:ext>
            </a:extLst>
          </p:cNvPr>
          <p:cNvGraphicFramePr>
            <a:graphicFrameLocks noGrp="1"/>
          </p:cNvGraphicFramePr>
          <p:nvPr>
            <p:ph sz="half" idx="1"/>
            <p:extLst>
              <p:ext uri="{D42A27DB-BD31-4B8C-83A1-F6EECF244321}">
                <p14:modId xmlns:p14="http://schemas.microsoft.com/office/powerpoint/2010/main" val="2998364093"/>
              </p:ext>
            </p:extLst>
          </p:nvPr>
        </p:nvGraphicFramePr>
        <p:xfrm>
          <a:off x="838201" y="1821974"/>
          <a:ext cx="4701362" cy="4352664"/>
        </p:xfrm>
        <a:graphic>
          <a:graphicData uri="http://schemas.openxmlformats.org/drawingml/2006/table">
            <a:tbl>
              <a:tblPr/>
              <a:tblGrid>
                <a:gridCol w="672940">
                  <a:extLst>
                    <a:ext uri="{9D8B030D-6E8A-4147-A177-3AD203B41FA5}">
                      <a16:colId xmlns:a16="http://schemas.microsoft.com/office/drawing/2014/main" val="1139760419"/>
                    </a:ext>
                  </a:extLst>
                </a:gridCol>
                <a:gridCol w="3189552">
                  <a:extLst>
                    <a:ext uri="{9D8B030D-6E8A-4147-A177-3AD203B41FA5}">
                      <a16:colId xmlns:a16="http://schemas.microsoft.com/office/drawing/2014/main" val="2360322773"/>
                    </a:ext>
                  </a:extLst>
                </a:gridCol>
                <a:gridCol w="838870">
                  <a:extLst>
                    <a:ext uri="{9D8B030D-6E8A-4147-A177-3AD203B41FA5}">
                      <a16:colId xmlns:a16="http://schemas.microsoft.com/office/drawing/2014/main" val="3270403808"/>
                    </a:ext>
                  </a:extLst>
                </a:gridCol>
              </a:tblGrid>
              <a:tr h="395576">
                <a:tc>
                  <a:txBody>
                    <a:bodyPr/>
                    <a:lstStyle/>
                    <a:p>
                      <a:pPr rtl="0" fontAlgn="b"/>
                      <a:r>
                        <a:rPr lang="en-US" sz="1300" u="sng">
                          <a:solidFill>
                            <a:srgbClr val="0563C1"/>
                          </a:solidFill>
                          <a:effectLst/>
                          <a:hlinkClick r:id="rId2"/>
                        </a:rPr>
                        <a:t>SB1002</a:t>
                      </a:r>
                      <a:endParaRPr lang="en-US" sz="1300" u="sng">
                        <a:solidFill>
                          <a:srgbClr val="0563C1"/>
                        </a:solidFill>
                        <a:effectLst/>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drug paraphernalia; testing; analyzing; repeal</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Yes</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880382770"/>
                  </a:ext>
                </a:extLst>
              </a:tr>
              <a:tr h="395576">
                <a:tc>
                  <a:txBody>
                    <a:bodyPr/>
                    <a:lstStyle/>
                    <a:p>
                      <a:pPr rtl="0" fontAlgn="b"/>
                      <a:r>
                        <a:rPr lang="en-US" sz="1300" u="sng">
                          <a:solidFill>
                            <a:srgbClr val="0563C1"/>
                          </a:solidFill>
                          <a:effectLst/>
                          <a:hlinkClick r:id="rId2"/>
                        </a:rPr>
                        <a:t>SB1002</a:t>
                      </a:r>
                      <a:endParaRPr lang="en-US" sz="1300" u="sng">
                        <a:solidFill>
                          <a:srgbClr val="0563C1"/>
                        </a:solidFill>
                        <a:effectLst/>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drug paraphernalia; testing; analyzing; repeal</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Yes</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119351747"/>
                  </a:ext>
                </a:extLst>
              </a:tr>
              <a:tr h="395576">
                <a:tc>
                  <a:txBody>
                    <a:bodyPr/>
                    <a:lstStyle/>
                    <a:p>
                      <a:pPr rtl="0" fontAlgn="b"/>
                      <a:r>
                        <a:rPr lang="en-US" sz="1300" u="sng">
                          <a:solidFill>
                            <a:srgbClr val="0563C1"/>
                          </a:solidFill>
                          <a:effectLst/>
                          <a:hlinkClick r:id="rId3"/>
                        </a:rPr>
                        <a:t>SB1003</a:t>
                      </a:r>
                      <a:endParaRPr lang="en-US" sz="1300" u="sng">
                        <a:solidFill>
                          <a:srgbClr val="0563C1"/>
                        </a:solidFill>
                        <a:effectLst/>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prohibition; photo radar</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No</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4281683307"/>
                  </a:ext>
                </a:extLst>
              </a:tr>
              <a:tr h="395576">
                <a:tc>
                  <a:txBody>
                    <a:bodyPr/>
                    <a:lstStyle/>
                    <a:p>
                      <a:pPr rtl="0" fontAlgn="b"/>
                      <a:r>
                        <a:rPr lang="en-US" sz="1300" u="sng">
                          <a:solidFill>
                            <a:srgbClr val="0563C1"/>
                          </a:solidFill>
                          <a:effectLst/>
                          <a:hlinkClick r:id="rId4"/>
                        </a:rPr>
                        <a:t>SB1010</a:t>
                      </a:r>
                      <a:endParaRPr lang="en-US" sz="1300" u="sng">
                        <a:solidFill>
                          <a:srgbClr val="0563C1"/>
                        </a:solidFill>
                        <a:effectLst/>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vehicle mileage; tracking; tax; prohibitions</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No</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815270022"/>
                  </a:ext>
                </a:extLst>
              </a:tr>
              <a:tr h="395576">
                <a:tc>
                  <a:txBody>
                    <a:bodyPr/>
                    <a:lstStyle/>
                    <a:p>
                      <a:pPr rtl="0" fontAlgn="b"/>
                      <a:r>
                        <a:rPr lang="en-US" sz="1300" u="sng">
                          <a:solidFill>
                            <a:srgbClr val="0563C1"/>
                          </a:solidFill>
                          <a:effectLst/>
                          <a:hlinkClick r:id="rId5"/>
                        </a:rPr>
                        <a:t>SB1013</a:t>
                      </a:r>
                      <a:endParaRPr lang="en-US" sz="1300" u="sng">
                        <a:solidFill>
                          <a:srgbClr val="0563C1"/>
                        </a:solidFill>
                        <a:effectLst/>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government investments; products; fiduciaries; plans</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No</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609562638"/>
                  </a:ext>
                </a:extLst>
              </a:tr>
              <a:tr h="395576">
                <a:tc>
                  <a:txBody>
                    <a:bodyPr/>
                    <a:lstStyle/>
                    <a:p>
                      <a:pPr rtl="0" fontAlgn="b"/>
                      <a:r>
                        <a:rPr lang="en-US" sz="1300" u="sng">
                          <a:solidFill>
                            <a:srgbClr val="0563C1"/>
                          </a:solidFill>
                          <a:effectLst/>
                          <a:hlinkClick r:id="rId6"/>
                        </a:rPr>
                        <a:t>SB1014</a:t>
                      </a:r>
                      <a:endParaRPr lang="en-US" sz="1300" u="sng">
                        <a:solidFill>
                          <a:srgbClr val="0563C1"/>
                        </a:solidFill>
                        <a:effectLst/>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business; discrimination prohibition; social criteria</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No</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124292369"/>
                  </a:ext>
                </a:extLst>
              </a:tr>
              <a:tr h="395576">
                <a:tc>
                  <a:txBody>
                    <a:bodyPr/>
                    <a:lstStyle/>
                    <a:p>
                      <a:pPr rtl="0" fontAlgn="b"/>
                      <a:r>
                        <a:rPr lang="en-US" sz="1300" u="sng">
                          <a:solidFill>
                            <a:srgbClr val="0563C1"/>
                          </a:solidFill>
                          <a:effectLst/>
                          <a:hlinkClick r:id="rId7"/>
                        </a:rPr>
                        <a:t>SB1019</a:t>
                      </a:r>
                      <a:endParaRPr lang="en-US" sz="1300" u="sng">
                        <a:solidFill>
                          <a:srgbClr val="0563C1"/>
                        </a:solidFill>
                        <a:effectLst/>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appropriation; health innovation trust fund</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Yes</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862925126"/>
                  </a:ext>
                </a:extLst>
              </a:tr>
              <a:tr h="395576">
                <a:tc>
                  <a:txBody>
                    <a:bodyPr/>
                    <a:lstStyle/>
                    <a:p>
                      <a:pPr rtl="0" fontAlgn="b"/>
                      <a:r>
                        <a:rPr lang="en-US" sz="1300" u="sng">
                          <a:solidFill>
                            <a:srgbClr val="0563C1"/>
                          </a:solidFill>
                          <a:effectLst/>
                          <a:hlinkClick r:id="rId8"/>
                        </a:rPr>
                        <a:t>SB1024</a:t>
                      </a:r>
                      <a:endParaRPr lang="en-US" sz="1300" u="sng">
                        <a:solidFill>
                          <a:srgbClr val="0563C1"/>
                        </a:solidFill>
                        <a:effectLst/>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spina bifida, developmental disabilities</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Yes</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4238875558"/>
                  </a:ext>
                </a:extLst>
              </a:tr>
              <a:tr h="395576">
                <a:tc>
                  <a:txBody>
                    <a:bodyPr/>
                    <a:lstStyle/>
                    <a:p>
                      <a:pPr rtl="0" fontAlgn="b"/>
                      <a:r>
                        <a:rPr lang="en-US" sz="1300" u="sng">
                          <a:solidFill>
                            <a:srgbClr val="0563C1"/>
                          </a:solidFill>
                          <a:effectLst/>
                          <a:hlinkClick r:id="rId9"/>
                        </a:rPr>
                        <a:t>SB1028</a:t>
                      </a:r>
                      <a:endParaRPr lang="en-US" sz="1300" u="sng">
                        <a:solidFill>
                          <a:srgbClr val="0563C1"/>
                        </a:solidFill>
                        <a:effectLst/>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medical assistance; drugs; prohibited arrest</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Yes</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437786578"/>
                  </a:ext>
                </a:extLst>
              </a:tr>
              <a:tr h="395576">
                <a:tc>
                  <a:txBody>
                    <a:bodyPr/>
                    <a:lstStyle/>
                    <a:p>
                      <a:pPr rtl="0" fontAlgn="b"/>
                      <a:r>
                        <a:rPr lang="en-US" sz="1300" u="sng">
                          <a:solidFill>
                            <a:srgbClr val="0563C1"/>
                          </a:solidFill>
                          <a:effectLst/>
                          <a:hlinkClick r:id="rId10"/>
                        </a:rPr>
                        <a:t>SB1037</a:t>
                      </a:r>
                      <a:endParaRPr lang="en-US" sz="1300" u="sng">
                        <a:solidFill>
                          <a:srgbClr val="0563C1"/>
                        </a:solidFill>
                        <a:effectLst/>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AHCCCS, comprehensive dental</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Yes</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801325909"/>
                  </a:ext>
                </a:extLst>
              </a:tr>
              <a:tr h="395576">
                <a:tc>
                  <a:txBody>
                    <a:bodyPr/>
                    <a:lstStyle/>
                    <a:p>
                      <a:pPr rtl="0" fontAlgn="b"/>
                      <a:r>
                        <a:rPr lang="en-US" sz="1300" u="sng">
                          <a:solidFill>
                            <a:srgbClr val="0563C1"/>
                          </a:solidFill>
                          <a:effectLst/>
                          <a:hlinkClick r:id="rId11"/>
                        </a:rPr>
                        <a:t>SB1045</a:t>
                      </a:r>
                      <a:endParaRPr lang="en-US" sz="1300" u="sng">
                        <a:solidFill>
                          <a:srgbClr val="0563C1"/>
                        </a:solidFill>
                        <a:effectLst/>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public restrooms; feminine hygiene products</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dirty="0">
                          <a:effectLst/>
                        </a:rPr>
                        <a:t>Yes</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1274207693"/>
                  </a:ext>
                </a:extLst>
              </a:tr>
            </a:tbl>
          </a:graphicData>
        </a:graphic>
      </p:graphicFrame>
      <p:graphicFrame>
        <p:nvGraphicFramePr>
          <p:cNvPr id="8" name="Content Placeholder 7">
            <a:extLst>
              <a:ext uri="{FF2B5EF4-FFF2-40B4-BE49-F238E27FC236}">
                <a16:creationId xmlns:a16="http://schemas.microsoft.com/office/drawing/2014/main" id="{01BBF082-F479-7FC3-9427-E2F7AA8E1BF1}"/>
              </a:ext>
            </a:extLst>
          </p:cNvPr>
          <p:cNvGraphicFramePr>
            <a:graphicFrameLocks noGrp="1"/>
          </p:cNvGraphicFramePr>
          <p:nvPr>
            <p:ph sz="half" idx="2"/>
            <p:extLst>
              <p:ext uri="{D42A27DB-BD31-4B8C-83A1-F6EECF244321}">
                <p14:modId xmlns:p14="http://schemas.microsoft.com/office/powerpoint/2010/main" val="1267923249"/>
              </p:ext>
            </p:extLst>
          </p:nvPr>
        </p:nvGraphicFramePr>
        <p:xfrm>
          <a:off x="5741582" y="1761014"/>
          <a:ext cx="5528930" cy="4363644"/>
        </p:xfrm>
        <a:graphic>
          <a:graphicData uri="http://schemas.openxmlformats.org/drawingml/2006/table">
            <a:tbl>
              <a:tblPr/>
              <a:tblGrid>
                <a:gridCol w="791396">
                  <a:extLst>
                    <a:ext uri="{9D8B030D-6E8A-4147-A177-3AD203B41FA5}">
                      <a16:colId xmlns:a16="http://schemas.microsoft.com/office/drawing/2014/main" val="1384329632"/>
                    </a:ext>
                  </a:extLst>
                </a:gridCol>
                <a:gridCol w="3751000">
                  <a:extLst>
                    <a:ext uri="{9D8B030D-6E8A-4147-A177-3AD203B41FA5}">
                      <a16:colId xmlns:a16="http://schemas.microsoft.com/office/drawing/2014/main" val="3464018602"/>
                    </a:ext>
                  </a:extLst>
                </a:gridCol>
                <a:gridCol w="986534">
                  <a:extLst>
                    <a:ext uri="{9D8B030D-6E8A-4147-A177-3AD203B41FA5}">
                      <a16:colId xmlns:a16="http://schemas.microsoft.com/office/drawing/2014/main" val="2700778806"/>
                    </a:ext>
                  </a:extLst>
                </a:gridCol>
              </a:tblGrid>
              <a:tr h="414413">
                <a:tc>
                  <a:txBody>
                    <a:bodyPr/>
                    <a:lstStyle/>
                    <a:p>
                      <a:pPr rtl="0" fontAlgn="b"/>
                      <a:r>
                        <a:rPr lang="en-US" sz="1400" b="0" u="sng">
                          <a:solidFill>
                            <a:srgbClr val="2C81BA"/>
                          </a:solidFill>
                          <a:effectLst/>
                          <a:latin typeface="Open Sans" panose="020B0606030504020204" pitchFamily="34" charset="0"/>
                          <a:hlinkClick r:id="rId12"/>
                        </a:rPr>
                        <a:t>SB1048</a:t>
                      </a:r>
                      <a:endParaRPr lang="en-US" sz="1400" b="0" u="sng">
                        <a:solidFill>
                          <a:srgbClr val="2C81BA"/>
                        </a:solidFill>
                        <a:effectLst/>
                        <a:latin typeface="Open Sans" panose="020B0606030504020204" pitchFamily="34" charset="0"/>
                      </a:endParaRP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child fatality review teams; duties</a:t>
                      </a:r>
                      <a:br>
                        <a:rPr lang="en-US" sz="1400">
                          <a:effectLst/>
                        </a:rPr>
                      </a:br>
                      <a:endParaRPr lang="en-US" sz="1400">
                        <a:effectLst/>
                      </a:endParaRP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Yes</a:t>
                      </a: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023910623"/>
                  </a:ext>
                </a:extLst>
              </a:tr>
              <a:tr h="414413">
                <a:tc>
                  <a:txBody>
                    <a:bodyPr/>
                    <a:lstStyle/>
                    <a:p>
                      <a:pPr rtl="0" fontAlgn="b"/>
                      <a:r>
                        <a:rPr lang="en-US" sz="1400" u="sng">
                          <a:solidFill>
                            <a:srgbClr val="0563C1"/>
                          </a:solidFill>
                          <a:effectLst/>
                          <a:hlinkClick r:id="rId13"/>
                        </a:rPr>
                        <a:t>SB1067</a:t>
                      </a:r>
                      <a:endParaRPr lang="en-US" sz="1400" u="sng">
                        <a:solidFill>
                          <a:srgbClr val="0563C1"/>
                        </a:solidFill>
                        <a:effectLst/>
                      </a:endParaRP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DCS; group homes; investigations</a:t>
                      </a: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Yes</a:t>
                      </a: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823543112"/>
                  </a:ext>
                </a:extLst>
              </a:tr>
              <a:tr h="414413">
                <a:tc>
                  <a:txBody>
                    <a:bodyPr/>
                    <a:lstStyle/>
                    <a:p>
                      <a:pPr rtl="0" fontAlgn="b"/>
                      <a:r>
                        <a:rPr lang="en-US" sz="1400" u="sng">
                          <a:solidFill>
                            <a:srgbClr val="0563C1"/>
                          </a:solidFill>
                          <a:effectLst/>
                          <a:hlinkClick r:id="rId14"/>
                        </a:rPr>
                        <a:t>SB1066</a:t>
                      </a:r>
                      <a:endParaRPr lang="en-US" sz="1400" u="sng">
                        <a:solidFill>
                          <a:srgbClr val="0563C1"/>
                        </a:solidFill>
                        <a:effectLst/>
                      </a:endParaRP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solar royalties fund; county residents.</a:t>
                      </a: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No</a:t>
                      </a: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365527991"/>
                  </a:ext>
                </a:extLst>
              </a:tr>
              <a:tr h="414413">
                <a:tc>
                  <a:txBody>
                    <a:bodyPr/>
                    <a:lstStyle/>
                    <a:p>
                      <a:pPr rtl="0" fontAlgn="b"/>
                      <a:r>
                        <a:rPr lang="en-US" sz="1400" u="sng">
                          <a:solidFill>
                            <a:srgbClr val="0563C1"/>
                          </a:solidFill>
                          <a:effectLst/>
                          <a:hlinkClick r:id="rId15"/>
                        </a:rPr>
                        <a:t>SB1068</a:t>
                      </a:r>
                      <a:endParaRPr lang="en-US" sz="1400" u="sng">
                        <a:solidFill>
                          <a:srgbClr val="0563C1"/>
                        </a:solidFill>
                        <a:effectLst/>
                      </a:endParaRP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secure behavioral health facilities; appropriations</a:t>
                      </a: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Yes</a:t>
                      </a: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890369590"/>
                  </a:ext>
                </a:extLst>
              </a:tr>
              <a:tr h="414413">
                <a:tc>
                  <a:txBody>
                    <a:bodyPr/>
                    <a:lstStyle/>
                    <a:p>
                      <a:pPr rtl="0" fontAlgn="b"/>
                      <a:r>
                        <a:rPr lang="en-US" sz="1400" b="0" u="sng">
                          <a:solidFill>
                            <a:srgbClr val="2C81BA"/>
                          </a:solidFill>
                          <a:effectLst/>
                          <a:latin typeface="Open Sans" panose="020B0606030504020204" pitchFamily="34" charset="0"/>
                          <a:hlinkClick r:id="rId16"/>
                        </a:rPr>
                        <a:t>SB1076</a:t>
                      </a:r>
                      <a:endParaRPr lang="en-US" sz="1400" b="0" u="sng">
                        <a:solidFill>
                          <a:srgbClr val="2C81BA"/>
                        </a:solidFill>
                        <a:effectLst/>
                        <a:latin typeface="Open Sans" panose="020B0606030504020204" pitchFamily="34" charset="0"/>
                      </a:endParaRP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marijuana funds; uses; enforcement.</a:t>
                      </a: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Neutral</a:t>
                      </a: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863743507"/>
                  </a:ext>
                </a:extLst>
              </a:tr>
              <a:tr h="414413">
                <a:tc>
                  <a:txBody>
                    <a:bodyPr/>
                    <a:lstStyle/>
                    <a:p>
                      <a:pPr rtl="0" fontAlgn="b"/>
                      <a:r>
                        <a:rPr lang="en-US" sz="1400" u="sng">
                          <a:solidFill>
                            <a:srgbClr val="0563C1"/>
                          </a:solidFill>
                          <a:effectLst/>
                          <a:hlinkClick r:id="rId17"/>
                        </a:rPr>
                        <a:t>SB1100</a:t>
                      </a:r>
                      <a:endParaRPr lang="en-US" sz="1400" u="sng">
                        <a:solidFill>
                          <a:srgbClr val="0563C1"/>
                        </a:solidFill>
                        <a:effectLst/>
                      </a:endParaRP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Arizona state hospital; private entity</a:t>
                      </a: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Neutral</a:t>
                      </a: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766338065"/>
                  </a:ext>
                </a:extLst>
              </a:tr>
              <a:tr h="414413">
                <a:tc>
                  <a:txBody>
                    <a:bodyPr/>
                    <a:lstStyle/>
                    <a:p>
                      <a:pPr rtl="0" fontAlgn="b"/>
                      <a:r>
                        <a:rPr lang="en-US" sz="1400" u="sng">
                          <a:solidFill>
                            <a:srgbClr val="0563C1"/>
                          </a:solidFill>
                          <a:effectLst/>
                          <a:hlinkClick r:id="rId18"/>
                        </a:rPr>
                        <a:t>SB1101</a:t>
                      </a:r>
                      <a:endParaRPr lang="en-US" sz="1400" u="sng">
                        <a:solidFill>
                          <a:srgbClr val="0563C1"/>
                        </a:solidFill>
                        <a:effectLst/>
                      </a:endParaRP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secure behavioral health facilities; appropriations</a:t>
                      </a: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Yes</a:t>
                      </a: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501997272"/>
                  </a:ext>
                </a:extLst>
              </a:tr>
              <a:tr h="414413">
                <a:tc>
                  <a:txBody>
                    <a:bodyPr/>
                    <a:lstStyle/>
                    <a:p>
                      <a:pPr rtl="0" fontAlgn="b"/>
                      <a:r>
                        <a:rPr lang="en-US" sz="1400" u="sng">
                          <a:solidFill>
                            <a:srgbClr val="0563C1"/>
                          </a:solidFill>
                          <a:effectLst/>
                          <a:hlinkClick r:id="rId19"/>
                        </a:rPr>
                        <a:t>SB1102</a:t>
                      </a:r>
                      <a:endParaRPr lang="en-US" sz="1400" u="sng">
                        <a:solidFill>
                          <a:srgbClr val="0563C1"/>
                        </a:solidFill>
                        <a:effectLst/>
                      </a:endParaRP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civil reintegration unit; state hospital</a:t>
                      </a: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Yes</a:t>
                      </a: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59543061"/>
                  </a:ext>
                </a:extLst>
              </a:tr>
              <a:tr h="414413">
                <a:tc>
                  <a:txBody>
                    <a:bodyPr/>
                    <a:lstStyle/>
                    <a:p>
                      <a:pPr rtl="0" fontAlgn="b"/>
                      <a:r>
                        <a:rPr lang="en-US" sz="1400" u="sng">
                          <a:solidFill>
                            <a:srgbClr val="0563C1"/>
                          </a:solidFill>
                          <a:effectLst/>
                          <a:hlinkClick r:id="rId20"/>
                        </a:rPr>
                        <a:t>SB1103</a:t>
                      </a:r>
                      <a:endParaRPr lang="en-US" sz="1400" u="sng">
                        <a:solidFill>
                          <a:srgbClr val="0563C1"/>
                        </a:solidFill>
                        <a:effectLst/>
                      </a:endParaRP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state hospital; governing board; governance</a:t>
                      </a: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Yes</a:t>
                      </a: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953324093"/>
                  </a:ext>
                </a:extLst>
              </a:tr>
              <a:tr h="621620">
                <a:tc>
                  <a:txBody>
                    <a:bodyPr/>
                    <a:lstStyle/>
                    <a:p>
                      <a:pPr rtl="0" fontAlgn="b"/>
                      <a:r>
                        <a:rPr lang="en-US" sz="1400" b="0" u="sng">
                          <a:solidFill>
                            <a:srgbClr val="2C81BA"/>
                          </a:solidFill>
                          <a:effectLst/>
                          <a:latin typeface="Open Sans" panose="020B0606030504020204" pitchFamily="34" charset="0"/>
                          <a:hlinkClick r:id="rId21"/>
                        </a:rPr>
                        <a:t>SB1130</a:t>
                      </a:r>
                      <a:endParaRPr lang="en-US" sz="1400" b="0" u="sng">
                        <a:solidFill>
                          <a:srgbClr val="2C81BA"/>
                        </a:solidFill>
                        <a:effectLst/>
                        <a:latin typeface="Open Sans" panose="020B0606030504020204" pitchFamily="34" charset="0"/>
                      </a:endParaRP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a:effectLst/>
                        </a:rPr>
                        <a:t>retail licensing; electronic smoking devices</a:t>
                      </a:r>
                      <a:br>
                        <a:rPr lang="en-US" sz="1400">
                          <a:effectLst/>
                        </a:rPr>
                      </a:br>
                      <a:endParaRPr lang="en-US" sz="1400">
                        <a:effectLst/>
                      </a:endParaRP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400" dirty="0">
                          <a:effectLst/>
                        </a:rPr>
                        <a:t>Yes</a:t>
                      </a:r>
                    </a:p>
                  </a:txBody>
                  <a:tcPr marL="21584" marR="21584"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66121808"/>
                  </a:ext>
                </a:extLst>
              </a:tr>
            </a:tbl>
          </a:graphicData>
        </a:graphic>
      </p:graphicFrame>
      <p:pic>
        <p:nvPicPr>
          <p:cNvPr id="9" name="Picture 8">
            <a:extLst>
              <a:ext uri="{FF2B5EF4-FFF2-40B4-BE49-F238E27FC236}">
                <a16:creationId xmlns:a16="http://schemas.microsoft.com/office/drawing/2014/main" id="{43267DE0-F588-98B8-0C9D-0BBA96BA9C17}"/>
              </a:ext>
            </a:extLst>
          </p:cNvPr>
          <p:cNvPicPr>
            <a:picLocks noChangeAspect="1"/>
          </p:cNvPicPr>
          <p:nvPr/>
        </p:nvPicPr>
        <p:blipFill>
          <a:blip r:embed="rId22"/>
          <a:stretch>
            <a:fillRect/>
          </a:stretch>
        </p:blipFill>
        <p:spPr>
          <a:xfrm>
            <a:off x="8710002" y="454726"/>
            <a:ext cx="2725148" cy="847417"/>
          </a:xfrm>
          <a:prstGeom prst="rect">
            <a:avLst/>
          </a:prstGeom>
        </p:spPr>
      </p:pic>
    </p:spTree>
    <p:extLst>
      <p:ext uri="{BB962C8B-B14F-4D97-AF65-F5344CB8AC3E}">
        <p14:creationId xmlns:p14="http://schemas.microsoft.com/office/powerpoint/2010/main" val="2881175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BDA71C-511A-7E72-5660-6AB9801C97D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E4AF6723-36A3-264A-758C-749DF141DF50}"/>
              </a:ext>
            </a:extLst>
          </p:cNvPr>
          <p:cNvSpPr>
            <a:spLocks noGrp="1"/>
          </p:cNvSpPr>
          <p:nvPr>
            <p:ph type="title"/>
          </p:nvPr>
        </p:nvSpPr>
        <p:spPr/>
        <p:txBody>
          <a:bodyPr/>
          <a:lstStyle/>
          <a:p>
            <a:r>
              <a:rPr lang="en-US" dirty="0"/>
              <a:t>Public Health Bill Compilation</a:t>
            </a:r>
          </a:p>
        </p:txBody>
      </p:sp>
      <p:graphicFrame>
        <p:nvGraphicFramePr>
          <p:cNvPr id="2" name="Content Placeholder 1">
            <a:extLst>
              <a:ext uri="{FF2B5EF4-FFF2-40B4-BE49-F238E27FC236}">
                <a16:creationId xmlns:a16="http://schemas.microsoft.com/office/drawing/2014/main" id="{D7934516-CAD7-2F56-5D86-D48F09401C4C}"/>
              </a:ext>
            </a:extLst>
          </p:cNvPr>
          <p:cNvGraphicFramePr>
            <a:graphicFrameLocks noGrp="1"/>
          </p:cNvGraphicFramePr>
          <p:nvPr>
            <p:ph sz="half" idx="1"/>
            <p:extLst>
              <p:ext uri="{D42A27DB-BD31-4B8C-83A1-F6EECF244321}">
                <p14:modId xmlns:p14="http://schemas.microsoft.com/office/powerpoint/2010/main" val="4048354074"/>
              </p:ext>
            </p:extLst>
          </p:nvPr>
        </p:nvGraphicFramePr>
        <p:xfrm>
          <a:off x="691116" y="1821974"/>
          <a:ext cx="4944139" cy="4352664"/>
        </p:xfrm>
        <a:graphic>
          <a:graphicData uri="http://schemas.openxmlformats.org/drawingml/2006/table">
            <a:tbl>
              <a:tblPr/>
              <a:tblGrid>
                <a:gridCol w="707690">
                  <a:extLst>
                    <a:ext uri="{9D8B030D-6E8A-4147-A177-3AD203B41FA5}">
                      <a16:colId xmlns:a16="http://schemas.microsoft.com/office/drawing/2014/main" val="1466387654"/>
                    </a:ext>
                  </a:extLst>
                </a:gridCol>
                <a:gridCol w="3354259">
                  <a:extLst>
                    <a:ext uri="{9D8B030D-6E8A-4147-A177-3AD203B41FA5}">
                      <a16:colId xmlns:a16="http://schemas.microsoft.com/office/drawing/2014/main" val="2932050397"/>
                    </a:ext>
                  </a:extLst>
                </a:gridCol>
                <a:gridCol w="882190">
                  <a:extLst>
                    <a:ext uri="{9D8B030D-6E8A-4147-A177-3AD203B41FA5}">
                      <a16:colId xmlns:a16="http://schemas.microsoft.com/office/drawing/2014/main" val="185254928"/>
                    </a:ext>
                  </a:extLst>
                </a:gridCol>
              </a:tblGrid>
              <a:tr h="395576">
                <a:tc>
                  <a:txBody>
                    <a:bodyPr/>
                    <a:lstStyle/>
                    <a:p>
                      <a:pPr rtl="0" fontAlgn="b"/>
                      <a:r>
                        <a:rPr lang="en-US" sz="1300" b="0" u="sng">
                          <a:solidFill>
                            <a:srgbClr val="2C81BA"/>
                          </a:solidFill>
                          <a:effectLst/>
                          <a:latin typeface="Open Sans" panose="020B0606030504020204" pitchFamily="34" charset="0"/>
                          <a:hlinkClick r:id="rId2"/>
                        </a:rPr>
                        <a:t>SB1250</a:t>
                      </a:r>
                      <a:endParaRPr lang="en-US" sz="1300" b="0" u="sng">
                        <a:solidFill>
                          <a:srgbClr val="2C81BA"/>
                        </a:solidFill>
                        <a:effectLst/>
                        <a:latin typeface="Open Sans" panose="020B0606030504020204" pitchFamily="34" charset="0"/>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AHCCCS; claims</a:t>
                      </a:r>
                      <a:br>
                        <a:rPr lang="en-US" sz="1300">
                          <a:effectLst/>
                        </a:rPr>
                      </a:br>
                      <a:endParaRPr lang="en-US" sz="1300">
                        <a:effectLst/>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Yes</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780262032"/>
                  </a:ext>
                </a:extLst>
              </a:tr>
              <a:tr h="593364">
                <a:tc>
                  <a:txBody>
                    <a:bodyPr/>
                    <a:lstStyle/>
                    <a:p>
                      <a:pPr rtl="0" fontAlgn="b"/>
                      <a:r>
                        <a:rPr lang="en-US" sz="1300" b="0" u="sng">
                          <a:solidFill>
                            <a:srgbClr val="2C81BA"/>
                          </a:solidFill>
                          <a:effectLst/>
                          <a:latin typeface="Open Sans" panose="020B0606030504020204" pitchFamily="34" charset="0"/>
                          <a:hlinkClick r:id="rId3"/>
                        </a:rPr>
                        <a:t>SB1309</a:t>
                      </a:r>
                      <a:endParaRPr lang="en-US" sz="1300" b="0" u="sng">
                        <a:solidFill>
                          <a:srgbClr val="2C81BA"/>
                        </a:solidFill>
                        <a:effectLst/>
                        <a:latin typeface="Open Sans" panose="020B0606030504020204" pitchFamily="34" charset="0"/>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mental health evaluations; information; consent.</a:t>
                      </a:r>
                      <a:br>
                        <a:rPr lang="en-US" sz="1300">
                          <a:effectLst/>
                        </a:rPr>
                      </a:br>
                      <a:endParaRPr lang="en-US" sz="1300">
                        <a:effectLst/>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Yes</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833460997"/>
                  </a:ext>
                </a:extLst>
              </a:tr>
              <a:tr h="593364">
                <a:tc>
                  <a:txBody>
                    <a:bodyPr/>
                    <a:lstStyle/>
                    <a:p>
                      <a:pPr rtl="0" fontAlgn="b"/>
                      <a:r>
                        <a:rPr lang="en-US" sz="1300" b="0" u="sng">
                          <a:solidFill>
                            <a:srgbClr val="2C81BA"/>
                          </a:solidFill>
                          <a:effectLst/>
                          <a:latin typeface="Open Sans" panose="020B0606030504020204" pitchFamily="34" charset="0"/>
                          <a:hlinkClick r:id="rId4"/>
                        </a:rPr>
                        <a:t>SB1311</a:t>
                      </a:r>
                      <a:endParaRPr lang="en-US" sz="1300" b="0" u="sng">
                        <a:solidFill>
                          <a:srgbClr val="2C81BA"/>
                        </a:solidFill>
                        <a:effectLst/>
                        <a:latin typeface="Open Sans" panose="020B0606030504020204" pitchFamily="34" charset="0"/>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mental health; oversight; data; documentation.</a:t>
                      </a:r>
                      <a:br>
                        <a:rPr lang="en-US" sz="1300">
                          <a:effectLst/>
                        </a:rPr>
                      </a:br>
                      <a:endParaRPr lang="en-US" sz="1300">
                        <a:effectLst/>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Yes</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233277765"/>
                  </a:ext>
                </a:extLst>
              </a:tr>
              <a:tr h="593364">
                <a:tc>
                  <a:txBody>
                    <a:bodyPr/>
                    <a:lstStyle/>
                    <a:p>
                      <a:pPr rtl="0" fontAlgn="b"/>
                      <a:r>
                        <a:rPr lang="en-US" sz="1300" b="0" u="sng">
                          <a:solidFill>
                            <a:srgbClr val="2C81BA"/>
                          </a:solidFill>
                          <a:effectLst/>
                          <a:latin typeface="Open Sans" panose="020B0606030504020204" pitchFamily="34" charset="0"/>
                          <a:hlinkClick r:id="rId5"/>
                        </a:rPr>
                        <a:t>SB1186</a:t>
                      </a:r>
                      <a:endParaRPr lang="en-US" sz="1300" b="0" u="sng">
                        <a:solidFill>
                          <a:srgbClr val="2C81BA"/>
                        </a:solidFill>
                        <a:effectLst/>
                        <a:latin typeface="Open Sans" panose="020B0606030504020204" pitchFamily="34" charset="0"/>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regulation; hemp-derived products</a:t>
                      </a:r>
                      <a:br>
                        <a:rPr lang="en-US" sz="1300">
                          <a:effectLst/>
                        </a:rPr>
                      </a:br>
                      <a:endParaRPr lang="en-US" sz="1300">
                        <a:effectLst/>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No</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1535857984"/>
                  </a:ext>
                </a:extLst>
              </a:tr>
              <a:tr h="395576">
                <a:tc>
                  <a:txBody>
                    <a:bodyPr/>
                    <a:lstStyle/>
                    <a:p>
                      <a:pPr rtl="0" fontAlgn="b"/>
                      <a:r>
                        <a:rPr lang="en-US" sz="1300" b="0" u="sng">
                          <a:solidFill>
                            <a:srgbClr val="2C81BA"/>
                          </a:solidFill>
                          <a:effectLst/>
                          <a:latin typeface="Open Sans" panose="020B0606030504020204" pitchFamily="34" charset="0"/>
                          <a:hlinkClick r:id="rId6"/>
                        </a:rPr>
                        <a:t>SB1212</a:t>
                      </a:r>
                      <a:endParaRPr lang="en-US" sz="1300" b="0" u="sng">
                        <a:solidFill>
                          <a:srgbClr val="2C81BA"/>
                        </a:solidFill>
                        <a:effectLst/>
                        <a:latin typeface="Open Sans" panose="020B0606030504020204" pitchFamily="34" charset="0"/>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vapor products; sales; directory</a:t>
                      </a:r>
                      <a:br>
                        <a:rPr lang="en-US" sz="1300">
                          <a:effectLst/>
                        </a:rPr>
                      </a:br>
                      <a:endParaRPr lang="en-US" sz="1300">
                        <a:effectLst/>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No</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1205101066"/>
                  </a:ext>
                </a:extLst>
              </a:tr>
              <a:tr h="395576">
                <a:tc>
                  <a:txBody>
                    <a:bodyPr/>
                    <a:lstStyle/>
                    <a:p>
                      <a:pPr rtl="0" fontAlgn="b"/>
                      <a:r>
                        <a:rPr lang="en-US" sz="1300" b="0" u="sng">
                          <a:solidFill>
                            <a:srgbClr val="2C81BA"/>
                          </a:solidFill>
                          <a:effectLst/>
                          <a:latin typeface="Open Sans" panose="020B0606030504020204" pitchFamily="34" charset="0"/>
                          <a:hlinkClick r:id="rId7"/>
                        </a:rPr>
                        <a:t>SB1617</a:t>
                      </a:r>
                      <a:endParaRPr lang="en-US" sz="1300" b="0" u="sng">
                        <a:solidFill>
                          <a:srgbClr val="2C81BA"/>
                        </a:solidFill>
                        <a:effectLst/>
                        <a:latin typeface="Open Sans" panose="020B0606030504020204" pitchFamily="34" charset="0"/>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secure behavioral health residential facilities</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Yes</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3876203"/>
                  </a:ext>
                </a:extLst>
              </a:tr>
              <a:tr h="593364">
                <a:tc>
                  <a:txBody>
                    <a:bodyPr/>
                    <a:lstStyle/>
                    <a:p>
                      <a:pPr rtl="0" fontAlgn="b"/>
                      <a:r>
                        <a:rPr lang="en-US" sz="1300" b="0" u="sng">
                          <a:solidFill>
                            <a:srgbClr val="2C81BA"/>
                          </a:solidFill>
                          <a:effectLst/>
                          <a:latin typeface="Open Sans" panose="020B0606030504020204" pitchFamily="34" charset="0"/>
                          <a:hlinkClick r:id="rId8"/>
                        </a:rPr>
                        <a:t>SB1678</a:t>
                      </a:r>
                      <a:endParaRPr lang="en-US" sz="1300" b="0" u="sng">
                        <a:solidFill>
                          <a:srgbClr val="2C81BA"/>
                        </a:solidFill>
                        <a:effectLst/>
                        <a:latin typeface="Open Sans" panose="020B0606030504020204" pitchFamily="34" charset="0"/>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secure state mental health facilities</a:t>
                      </a:r>
                      <a:br>
                        <a:rPr lang="en-US" sz="1300">
                          <a:effectLst/>
                        </a:rPr>
                      </a:br>
                      <a:endParaRPr lang="en-US" sz="1300">
                        <a:effectLst/>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Yes</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099282644"/>
                  </a:ext>
                </a:extLst>
              </a:tr>
              <a:tr h="395576">
                <a:tc>
                  <a:txBody>
                    <a:bodyPr/>
                    <a:lstStyle/>
                    <a:p>
                      <a:pPr rtl="0" fontAlgn="b"/>
                      <a:r>
                        <a:rPr lang="en-US" sz="1300" b="0" u="sng">
                          <a:solidFill>
                            <a:srgbClr val="2C81BA"/>
                          </a:solidFill>
                          <a:effectLst/>
                          <a:latin typeface="Open Sans" panose="020B0606030504020204" pitchFamily="34" charset="0"/>
                          <a:hlinkClick r:id="rId9"/>
                        </a:rPr>
                        <a:t>SB1682</a:t>
                      </a:r>
                      <a:endParaRPr lang="en-US" sz="1300" b="0" u="sng">
                        <a:solidFill>
                          <a:srgbClr val="2C81BA"/>
                        </a:solidFill>
                        <a:effectLst/>
                        <a:latin typeface="Open Sans" panose="020B0606030504020204" pitchFamily="34" charset="0"/>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state hospital; bed availability</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Yes</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4257766290"/>
                  </a:ext>
                </a:extLst>
              </a:tr>
              <a:tr h="395576">
                <a:tc>
                  <a:txBody>
                    <a:bodyPr/>
                    <a:lstStyle/>
                    <a:p>
                      <a:pPr rtl="0" fontAlgn="b"/>
                      <a:r>
                        <a:rPr lang="en-US" sz="1300" b="0" u="sng">
                          <a:solidFill>
                            <a:srgbClr val="2C81BA"/>
                          </a:solidFill>
                          <a:effectLst/>
                          <a:latin typeface="Open Sans" panose="020B0606030504020204" pitchFamily="34" charset="0"/>
                          <a:hlinkClick r:id="rId10"/>
                        </a:rPr>
                        <a:t>SB1688</a:t>
                      </a:r>
                      <a:endParaRPr lang="en-US" sz="1300" b="0" u="sng">
                        <a:solidFill>
                          <a:srgbClr val="2C81BA"/>
                        </a:solidFill>
                        <a:effectLst/>
                        <a:latin typeface="Open Sans" panose="020B0606030504020204" pitchFamily="34" charset="0"/>
                      </a:endParaRP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a:effectLst/>
                        </a:rPr>
                        <a:t>state hospital; governing board; governance</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tc>
                  <a:txBody>
                    <a:bodyPr/>
                    <a:lstStyle/>
                    <a:p>
                      <a:pPr rtl="0" fontAlgn="b"/>
                      <a:r>
                        <a:rPr lang="en-US" sz="1300" dirty="0">
                          <a:effectLst/>
                        </a:rPr>
                        <a:t>Yes</a:t>
                      </a:r>
                    </a:p>
                  </a:txBody>
                  <a:tcPr marL="20603" marR="20603" marT="0" marB="0"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569522254"/>
                  </a:ext>
                </a:extLst>
              </a:tr>
            </a:tbl>
          </a:graphicData>
        </a:graphic>
      </p:graphicFrame>
      <p:sp>
        <p:nvSpPr>
          <p:cNvPr id="6" name="Content Placeholder 5">
            <a:extLst>
              <a:ext uri="{FF2B5EF4-FFF2-40B4-BE49-F238E27FC236}">
                <a16:creationId xmlns:a16="http://schemas.microsoft.com/office/drawing/2014/main" id="{E7F05BDB-01A6-56D6-C55C-188626DEE014}"/>
              </a:ext>
            </a:extLst>
          </p:cNvPr>
          <p:cNvSpPr>
            <a:spLocks noGrp="1"/>
          </p:cNvSpPr>
          <p:nvPr>
            <p:ph sz="half" idx="2"/>
          </p:nvPr>
        </p:nvSpPr>
        <p:spPr/>
        <p:txBody>
          <a:bodyPr/>
          <a:lstStyle/>
          <a:p>
            <a:endParaRPr lang="en-US"/>
          </a:p>
        </p:txBody>
      </p:sp>
      <p:pic>
        <p:nvPicPr>
          <p:cNvPr id="3" name="Picture 2">
            <a:extLst>
              <a:ext uri="{FF2B5EF4-FFF2-40B4-BE49-F238E27FC236}">
                <a16:creationId xmlns:a16="http://schemas.microsoft.com/office/drawing/2014/main" id="{C2F39A64-40C4-9365-84B5-2589E984B324}"/>
              </a:ext>
            </a:extLst>
          </p:cNvPr>
          <p:cNvPicPr>
            <a:picLocks noChangeAspect="1"/>
          </p:cNvPicPr>
          <p:nvPr/>
        </p:nvPicPr>
        <p:blipFill>
          <a:blip r:embed="rId11"/>
          <a:stretch>
            <a:fillRect/>
          </a:stretch>
        </p:blipFill>
        <p:spPr>
          <a:xfrm>
            <a:off x="8470936" y="516517"/>
            <a:ext cx="2725148" cy="847417"/>
          </a:xfrm>
          <a:prstGeom prst="rect">
            <a:avLst/>
          </a:prstGeom>
        </p:spPr>
      </p:pic>
    </p:spTree>
    <p:extLst>
      <p:ext uri="{BB962C8B-B14F-4D97-AF65-F5344CB8AC3E}">
        <p14:creationId xmlns:p14="http://schemas.microsoft.com/office/powerpoint/2010/main" val="3610120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BCF49F90-712A-DC41-EECB-C0BCB5E0372B}"/>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Good Budget Ideas</a:t>
            </a:r>
          </a:p>
        </p:txBody>
      </p:sp>
      <p:sp>
        <p:nvSpPr>
          <p:cNvPr id="3" name="Content Placeholder 2">
            <a:extLst>
              <a:ext uri="{FF2B5EF4-FFF2-40B4-BE49-F238E27FC236}">
                <a16:creationId xmlns:a16="http://schemas.microsoft.com/office/drawing/2014/main" id="{EF83C77D-C43B-0828-FA55-D34B361FE186}"/>
              </a:ext>
            </a:extLst>
          </p:cNvPr>
          <p:cNvSpPr>
            <a:spLocks noGrp="1"/>
          </p:cNvSpPr>
          <p:nvPr>
            <p:ph idx="1"/>
          </p:nvPr>
        </p:nvSpPr>
        <p:spPr>
          <a:xfrm>
            <a:off x="1353667" y="2177169"/>
            <a:ext cx="9708995" cy="4404383"/>
          </a:xfrm>
        </p:spPr>
        <p:txBody>
          <a:bodyPr anchor="ctr">
            <a:normAutofit/>
          </a:bodyPr>
          <a:lstStyle/>
          <a:p>
            <a:pPr marL="0" indent="0" algn="ctr">
              <a:buNone/>
            </a:pPr>
            <a:r>
              <a:rPr lang="en-US" sz="2400" b="1" i="0" dirty="0">
                <a:solidFill>
                  <a:srgbClr val="213065"/>
                </a:solidFill>
                <a:effectLst/>
              </a:rPr>
              <a:t>ADHS Licensing Program Investments</a:t>
            </a:r>
            <a:endParaRPr lang="en-US" sz="2400" b="0" i="0" dirty="0">
              <a:solidFill>
                <a:srgbClr val="213065"/>
              </a:solidFill>
              <a:effectLst/>
            </a:endParaRPr>
          </a:p>
          <a:p>
            <a:pPr marL="0" indent="0" algn="l">
              <a:buNone/>
            </a:pPr>
            <a:r>
              <a:rPr lang="en-US" sz="2000" b="0" i="0" dirty="0">
                <a:effectLst/>
              </a:rPr>
              <a:t>Hobbs made several proposals to improve ADHS’ healthcare licensing system after a series of articles in the </a:t>
            </a:r>
            <a:r>
              <a:rPr lang="en-US" sz="2000" b="0" i="1" dirty="0">
                <a:effectLst/>
              </a:rPr>
              <a:t>Arizona Republic</a:t>
            </a:r>
            <a:r>
              <a:rPr lang="en-US" sz="2000" b="0" i="0" dirty="0">
                <a:effectLst/>
              </a:rPr>
              <a:t> and scathing Auditor General Reviews.</a:t>
            </a:r>
          </a:p>
          <a:p>
            <a:pPr marL="0" indent="0" algn="ctr">
              <a:buNone/>
            </a:pPr>
            <a:r>
              <a:rPr lang="en-US" sz="1600" i="0" u="none" strike="noStrike" dirty="0">
                <a:solidFill>
                  <a:schemeClr val="accent5">
                    <a:lumMod val="75000"/>
                  </a:schemeClr>
                </a:solidFill>
                <a:effectLst/>
                <a:hlinkClick r:id="rId2">
                  <a:extLst>
                    <a:ext uri="{A12FA001-AC4F-418D-AE19-62706E023703}">
                      <ahyp:hlinkClr xmlns:ahyp="http://schemas.microsoft.com/office/drawing/2018/hyperlinkcolor" val="tx"/>
                    </a:ext>
                  </a:extLst>
                </a:hlinkClick>
              </a:rPr>
              <a:t>Arizona Republic Article Prompts Hobbs to Direct DHS &amp; APS to Investigate Regulation of Assisted Living Facilities</a:t>
            </a:r>
            <a:br>
              <a:rPr lang="en-US" sz="1600" b="0" i="0" dirty="0">
                <a:effectLst/>
              </a:rPr>
            </a:br>
            <a:endParaRPr lang="en-US" sz="1600" b="0" i="0" dirty="0">
              <a:effectLst/>
            </a:endParaRPr>
          </a:p>
          <a:p>
            <a:pPr algn="l"/>
            <a:r>
              <a:rPr lang="en-US" sz="1600" b="0" i="0" dirty="0">
                <a:effectLst/>
              </a:rPr>
              <a:t>Governor Hobbs proposes an increase of </a:t>
            </a:r>
            <a:r>
              <a:rPr lang="en-US" sz="1600" b="1" i="0" dirty="0">
                <a:effectLst/>
              </a:rPr>
              <a:t>$24.8 million in ADHS’ licensing programs </a:t>
            </a:r>
            <a:r>
              <a:rPr lang="en-US" sz="1600" b="0" i="0" dirty="0">
                <a:effectLst/>
              </a:rPr>
              <a:t>including </a:t>
            </a:r>
            <a:r>
              <a:rPr lang="en-US" sz="1600" b="1" i="0" dirty="0">
                <a:effectLst/>
              </a:rPr>
              <a:t>$1.9 million ongoing and $157,500 one-time to add 16 employees to follow up on complaints, general inspections, and enforcement</a:t>
            </a:r>
            <a:r>
              <a:rPr lang="en-US" sz="1600" b="0" i="0" dirty="0">
                <a:effectLst/>
              </a:rPr>
              <a:t>. </a:t>
            </a:r>
          </a:p>
          <a:p>
            <a:pPr algn="l"/>
            <a:r>
              <a:rPr lang="en-US" sz="1600" dirty="0"/>
              <a:t>P</a:t>
            </a:r>
            <a:r>
              <a:rPr lang="en-US" sz="1600" b="0" i="0" dirty="0">
                <a:effectLst/>
              </a:rPr>
              <a:t>roposing </a:t>
            </a:r>
            <a:r>
              <a:rPr lang="en-US" sz="1600" b="1" i="0" dirty="0">
                <a:effectLst/>
              </a:rPr>
              <a:t>$500K ongoing and $900K </a:t>
            </a:r>
            <a:r>
              <a:rPr lang="en-US" sz="1600" b="0" i="0" dirty="0">
                <a:effectLst/>
              </a:rPr>
              <a:t>one-time to fund improvements to AZCARECHECK to improve transparency.</a:t>
            </a:r>
          </a:p>
          <a:p>
            <a:pPr algn="l"/>
            <a:r>
              <a:rPr lang="en-US" sz="1600" b="0" i="0" dirty="0">
                <a:effectLst/>
              </a:rPr>
              <a:t>There’s also </a:t>
            </a:r>
            <a:r>
              <a:rPr lang="en-US" sz="1600" b="1" i="0" dirty="0">
                <a:effectLst/>
              </a:rPr>
              <a:t>$500K </a:t>
            </a:r>
            <a:r>
              <a:rPr lang="en-US" sz="1600" b="0" i="0" dirty="0">
                <a:effectLst/>
              </a:rPr>
              <a:t>earmarked for an independent assessment of AZ’s network of services for persons with a serious mental illness, and </a:t>
            </a:r>
            <a:r>
              <a:rPr lang="en-US" sz="1600" b="1" i="0" dirty="0">
                <a:effectLst/>
              </a:rPr>
              <a:t>$485K </a:t>
            </a:r>
            <a:r>
              <a:rPr lang="en-US" sz="1600" b="0" i="0" dirty="0">
                <a:effectLst/>
              </a:rPr>
              <a:t>for ADES Ombudsmen and</a:t>
            </a:r>
            <a:r>
              <a:rPr lang="en-US" sz="1600" b="1" i="0" dirty="0">
                <a:effectLst/>
              </a:rPr>
              <a:t> $271K </a:t>
            </a:r>
            <a:r>
              <a:rPr lang="en-US" sz="1600" b="0" i="0" dirty="0">
                <a:effectLst/>
              </a:rPr>
              <a:t>ongoing for an ombudsman for the AZ State Hospital.</a:t>
            </a:r>
          </a:p>
          <a:p>
            <a:pPr algn="l"/>
            <a:r>
              <a:rPr lang="en-US" sz="1600" b="0" i="0" dirty="0">
                <a:effectLst/>
              </a:rPr>
              <a:t>The budget also includes a </a:t>
            </a:r>
            <a:r>
              <a:rPr lang="en-US" sz="1600" b="1" i="0" dirty="0">
                <a:effectLst/>
              </a:rPr>
              <a:t>$10M </a:t>
            </a:r>
            <a:r>
              <a:rPr lang="en-US" sz="1600" b="0" i="0" dirty="0">
                <a:effectLst/>
              </a:rPr>
              <a:t>item for AHCCCS to get more people to join behavioral health quality improvement initiatives.</a:t>
            </a:r>
          </a:p>
        </p:txBody>
      </p:sp>
      <p:pic>
        <p:nvPicPr>
          <p:cNvPr id="5" name="Picture 4">
            <a:extLst>
              <a:ext uri="{FF2B5EF4-FFF2-40B4-BE49-F238E27FC236}">
                <a16:creationId xmlns:a16="http://schemas.microsoft.com/office/drawing/2014/main" id="{9D63801C-3144-4F95-E15C-0BA4B8F7F6C7}"/>
              </a:ext>
            </a:extLst>
          </p:cNvPr>
          <p:cNvPicPr>
            <a:picLocks noChangeAspect="1"/>
          </p:cNvPicPr>
          <p:nvPr/>
        </p:nvPicPr>
        <p:blipFill>
          <a:blip r:embed="rId3"/>
          <a:stretch>
            <a:fillRect/>
          </a:stretch>
        </p:blipFill>
        <p:spPr>
          <a:xfrm>
            <a:off x="8380883" y="924370"/>
            <a:ext cx="2725148" cy="847417"/>
          </a:xfrm>
          <a:prstGeom prst="rect">
            <a:avLst/>
          </a:prstGeom>
        </p:spPr>
      </p:pic>
      <p:pic>
        <p:nvPicPr>
          <p:cNvPr id="4" name="Picture 2" descr="HD Green Check True Tick Mark Icon Sign PNG | Citypng">
            <a:extLst>
              <a:ext uri="{FF2B5EF4-FFF2-40B4-BE49-F238E27FC236}">
                <a16:creationId xmlns:a16="http://schemas.microsoft.com/office/drawing/2014/main" id="{57F07AA4-9468-9F98-684E-BDBD2A4273C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87509" y="5672846"/>
            <a:ext cx="620078" cy="708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9656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821427D-CEC8-D00C-C142-5BB51F6D0289}"/>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Public Health Licensing</a:t>
            </a:r>
          </a:p>
        </p:txBody>
      </p:sp>
      <p:pic>
        <p:nvPicPr>
          <p:cNvPr id="4" name="Picture 3">
            <a:extLst>
              <a:ext uri="{FF2B5EF4-FFF2-40B4-BE49-F238E27FC236}">
                <a16:creationId xmlns:a16="http://schemas.microsoft.com/office/drawing/2014/main" id="{B482D2BB-895F-5286-5A72-0FD58B96321E}"/>
              </a:ext>
            </a:extLst>
          </p:cNvPr>
          <p:cNvPicPr>
            <a:picLocks noChangeAspect="1"/>
          </p:cNvPicPr>
          <p:nvPr/>
        </p:nvPicPr>
        <p:blipFill>
          <a:blip r:embed="rId2"/>
          <a:stretch>
            <a:fillRect/>
          </a:stretch>
        </p:blipFill>
        <p:spPr>
          <a:xfrm>
            <a:off x="8826667" y="5798575"/>
            <a:ext cx="2725148" cy="847417"/>
          </a:xfrm>
          <a:prstGeom prst="rect">
            <a:avLst/>
          </a:prstGeom>
        </p:spPr>
      </p:pic>
      <p:pic>
        <p:nvPicPr>
          <p:cNvPr id="5" name="Picture 2" descr="HD Green Check True Tick Mark Icon Sign PNG | Citypng">
            <a:extLst>
              <a:ext uri="{FF2B5EF4-FFF2-40B4-BE49-F238E27FC236}">
                <a16:creationId xmlns:a16="http://schemas.microsoft.com/office/drawing/2014/main" id="{E75115E4-A23D-4506-4051-D3E43F8013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79491" y="5795011"/>
            <a:ext cx="620078" cy="708660"/>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8">
            <a:extLst>
              <a:ext uri="{FF2B5EF4-FFF2-40B4-BE49-F238E27FC236}">
                <a16:creationId xmlns:a16="http://schemas.microsoft.com/office/drawing/2014/main" id="{0ECA342A-96A3-1702-12CF-DDD5C9248A13}"/>
              </a:ext>
            </a:extLst>
          </p:cNvPr>
          <p:cNvSpPr>
            <a:spLocks noGrp="1"/>
          </p:cNvSpPr>
          <p:nvPr>
            <p:ph idx="1"/>
          </p:nvPr>
        </p:nvSpPr>
        <p:spPr>
          <a:xfrm>
            <a:off x="833054" y="3116933"/>
            <a:ext cx="10515600" cy="2718717"/>
          </a:xfrm>
        </p:spPr>
        <p:txBody>
          <a:bodyPr>
            <a:normAutofit/>
          </a:bodyPr>
          <a:lstStyle/>
          <a:p>
            <a:r>
              <a:rPr lang="en-US" sz="2800" i="0" u="sng" dirty="0">
                <a:solidFill>
                  <a:srgbClr val="0563C1"/>
                </a:solidFill>
                <a:effectLst/>
                <a:latin typeface="Calibri" panose="020F0502020204030204" pitchFamily="34" charset="0"/>
                <a:hlinkClick r:id="rId4"/>
              </a:rPr>
              <a:t>HB2111</a:t>
            </a:r>
            <a:r>
              <a:rPr lang="en-US" sz="2800" i="0" u="sng" dirty="0">
                <a:solidFill>
                  <a:srgbClr val="0563C1"/>
                </a:solidFill>
                <a:effectLst/>
                <a:latin typeface="Calibri" panose="020F0502020204030204" pitchFamily="34" charset="0"/>
              </a:rPr>
              <a:t> </a:t>
            </a:r>
            <a:r>
              <a:rPr lang="en-US" b="0" i="0" dirty="0">
                <a:solidFill>
                  <a:srgbClr val="1F1F1F"/>
                </a:solidFill>
                <a:effectLst/>
                <a:latin typeface="Google Sans"/>
              </a:rPr>
              <a:t>licensed facilities; transfer; sale; prohibition</a:t>
            </a:r>
          </a:p>
          <a:p>
            <a:endParaRPr lang="en-US" dirty="0">
              <a:solidFill>
                <a:srgbClr val="1F1F1F"/>
              </a:solidFill>
              <a:latin typeface="Google Sans"/>
            </a:endParaRPr>
          </a:p>
          <a:p>
            <a:r>
              <a:rPr lang="en-US" dirty="0"/>
              <a:t>Prohibits the ADHS from acting on an application for licensure of a currently licensed health care institution while any enforcement or court action related to their license is pending.</a:t>
            </a:r>
          </a:p>
        </p:txBody>
      </p:sp>
    </p:spTree>
    <p:extLst>
      <p:ext uri="{BB962C8B-B14F-4D97-AF65-F5344CB8AC3E}">
        <p14:creationId xmlns:p14="http://schemas.microsoft.com/office/powerpoint/2010/main" val="2808357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1B9968E-3EFF-040B-7552-856ECDA400F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4BABE36-309C-1E18-3B19-667579739A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7323A064-6F49-7E27-5A82-2DA3138FAF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52A95972-CA60-D126-69D2-9A57FB4440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A9C020C1-3C69-2664-CDEE-489AAB1ABC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135A9496-D2EB-F54B-58B7-B776C18CB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EA8FB6C3-60A2-C52E-B94D-384D32B18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267FEC78-DB6F-0741-3DC3-F54FEA022E72}"/>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Public Health Licensing</a:t>
            </a:r>
          </a:p>
        </p:txBody>
      </p:sp>
      <p:pic>
        <p:nvPicPr>
          <p:cNvPr id="4" name="Picture 3">
            <a:extLst>
              <a:ext uri="{FF2B5EF4-FFF2-40B4-BE49-F238E27FC236}">
                <a16:creationId xmlns:a16="http://schemas.microsoft.com/office/drawing/2014/main" id="{E72D7AC5-0A83-BADD-1F66-3EF912E2B1A6}"/>
              </a:ext>
            </a:extLst>
          </p:cNvPr>
          <p:cNvPicPr>
            <a:picLocks noChangeAspect="1"/>
          </p:cNvPicPr>
          <p:nvPr/>
        </p:nvPicPr>
        <p:blipFill>
          <a:blip r:embed="rId2"/>
          <a:stretch>
            <a:fillRect/>
          </a:stretch>
        </p:blipFill>
        <p:spPr>
          <a:xfrm>
            <a:off x="8826667" y="5798575"/>
            <a:ext cx="2725148" cy="847417"/>
          </a:xfrm>
          <a:prstGeom prst="rect">
            <a:avLst/>
          </a:prstGeom>
        </p:spPr>
      </p:pic>
      <p:pic>
        <p:nvPicPr>
          <p:cNvPr id="5" name="Picture 2" descr="HD Green Check True Tick Mark Icon Sign PNG | Citypng">
            <a:extLst>
              <a:ext uri="{FF2B5EF4-FFF2-40B4-BE49-F238E27FC236}">
                <a16:creationId xmlns:a16="http://schemas.microsoft.com/office/drawing/2014/main" id="{E11712B8-A73C-8CA2-88D0-F7DBCF9E7C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79491" y="5795011"/>
            <a:ext cx="620078" cy="708660"/>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8">
            <a:extLst>
              <a:ext uri="{FF2B5EF4-FFF2-40B4-BE49-F238E27FC236}">
                <a16:creationId xmlns:a16="http://schemas.microsoft.com/office/drawing/2014/main" id="{EE9CB2E2-5A67-CCDD-111A-15DA387F2791}"/>
              </a:ext>
            </a:extLst>
          </p:cNvPr>
          <p:cNvSpPr>
            <a:spLocks noGrp="1"/>
          </p:cNvSpPr>
          <p:nvPr>
            <p:ph idx="1"/>
          </p:nvPr>
        </p:nvSpPr>
        <p:spPr>
          <a:xfrm>
            <a:off x="728797" y="3175592"/>
            <a:ext cx="10515600" cy="2454741"/>
          </a:xfrm>
        </p:spPr>
        <p:txBody>
          <a:bodyPr>
            <a:normAutofit/>
          </a:bodyPr>
          <a:lstStyle/>
          <a:p>
            <a:r>
              <a:rPr lang="en-US" sz="2800" i="0" u="sng" dirty="0">
                <a:solidFill>
                  <a:srgbClr val="0563C1"/>
                </a:solidFill>
                <a:effectLst/>
                <a:latin typeface="Calibri" panose="020F0502020204030204" pitchFamily="34" charset="0"/>
                <a:hlinkClick r:id="rId4"/>
              </a:rPr>
              <a:t>HB2249</a:t>
            </a:r>
            <a:r>
              <a:rPr lang="en-US" sz="2800" i="0" u="sng" dirty="0">
                <a:solidFill>
                  <a:srgbClr val="0563C1"/>
                </a:solidFill>
                <a:effectLst/>
                <a:latin typeface="Calibri" panose="020F0502020204030204" pitchFamily="34" charset="0"/>
              </a:rPr>
              <a:t> </a:t>
            </a:r>
            <a:r>
              <a:rPr lang="en-US" b="0" i="0" dirty="0">
                <a:solidFill>
                  <a:srgbClr val="1F1F1F"/>
                </a:solidFill>
                <a:effectLst/>
                <a:latin typeface="Google Sans"/>
              </a:rPr>
              <a:t>residential care institutions; inspections</a:t>
            </a:r>
          </a:p>
          <a:p>
            <a:endParaRPr lang="en-US" dirty="0">
              <a:solidFill>
                <a:srgbClr val="1F1F1F"/>
              </a:solidFill>
              <a:latin typeface="Google Sans"/>
            </a:endParaRPr>
          </a:p>
          <a:p>
            <a:r>
              <a:rPr lang="en-US" dirty="0"/>
              <a:t>Adds a residential care institution to the list of entities from which the ADHS cannot accept an accreditation report instead of a compliance inspection. </a:t>
            </a:r>
            <a:endParaRPr lang="en-US" dirty="0">
              <a:solidFill>
                <a:srgbClr val="1F1F1F"/>
              </a:solidFill>
              <a:latin typeface="Google Sans"/>
            </a:endParaRPr>
          </a:p>
        </p:txBody>
      </p:sp>
    </p:spTree>
    <p:extLst>
      <p:ext uri="{BB962C8B-B14F-4D97-AF65-F5344CB8AC3E}">
        <p14:creationId xmlns:p14="http://schemas.microsoft.com/office/powerpoint/2010/main" val="392506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FAC5B1F-5D31-2812-424E-97E9098BF359}"/>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ECF321C-21F9-ADA8-AD12-35FA8424EE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D62405C5-9D97-4817-26D3-A1C9631426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50341B8B-5EB7-2BE2-DC0B-A67EF8663A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EEB90728-96B9-F586-E957-2F88CD8F0F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32C6E874-AD8D-2F9B-F041-98F72D94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9F66BE47-8854-413F-6001-636271FD4F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EDD524CD-A143-1521-B281-A2FBACEC8C5F}"/>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Public Health Licensing</a:t>
            </a:r>
          </a:p>
        </p:txBody>
      </p:sp>
      <p:pic>
        <p:nvPicPr>
          <p:cNvPr id="4" name="Picture 3">
            <a:extLst>
              <a:ext uri="{FF2B5EF4-FFF2-40B4-BE49-F238E27FC236}">
                <a16:creationId xmlns:a16="http://schemas.microsoft.com/office/drawing/2014/main" id="{FC3858C8-1B7E-1668-CA3B-CF3872F74BE3}"/>
              </a:ext>
            </a:extLst>
          </p:cNvPr>
          <p:cNvPicPr>
            <a:picLocks noChangeAspect="1"/>
          </p:cNvPicPr>
          <p:nvPr/>
        </p:nvPicPr>
        <p:blipFill>
          <a:blip r:embed="rId2"/>
          <a:stretch>
            <a:fillRect/>
          </a:stretch>
        </p:blipFill>
        <p:spPr>
          <a:xfrm>
            <a:off x="8826667" y="5798575"/>
            <a:ext cx="2725148" cy="847417"/>
          </a:xfrm>
          <a:prstGeom prst="rect">
            <a:avLst/>
          </a:prstGeom>
        </p:spPr>
      </p:pic>
      <p:pic>
        <p:nvPicPr>
          <p:cNvPr id="5" name="Picture 2" descr="HD Green Check True Tick Mark Icon Sign PNG | Citypng">
            <a:extLst>
              <a:ext uri="{FF2B5EF4-FFF2-40B4-BE49-F238E27FC236}">
                <a16:creationId xmlns:a16="http://schemas.microsoft.com/office/drawing/2014/main" id="{2BA1DF40-C1A3-B05C-07C4-348913B114B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79491" y="5795011"/>
            <a:ext cx="620078" cy="708660"/>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8">
            <a:extLst>
              <a:ext uri="{FF2B5EF4-FFF2-40B4-BE49-F238E27FC236}">
                <a16:creationId xmlns:a16="http://schemas.microsoft.com/office/drawing/2014/main" id="{F6B3A5E5-5DBE-D50B-AB7A-380335294938}"/>
              </a:ext>
            </a:extLst>
          </p:cNvPr>
          <p:cNvSpPr>
            <a:spLocks noGrp="1"/>
          </p:cNvSpPr>
          <p:nvPr>
            <p:ph idx="1"/>
          </p:nvPr>
        </p:nvSpPr>
        <p:spPr>
          <a:xfrm>
            <a:off x="728797" y="3175592"/>
            <a:ext cx="10515600" cy="2454741"/>
          </a:xfrm>
        </p:spPr>
        <p:txBody>
          <a:bodyPr>
            <a:normAutofit/>
          </a:bodyPr>
          <a:lstStyle/>
          <a:p>
            <a:pPr marL="0" indent="0">
              <a:buNone/>
            </a:pPr>
            <a:r>
              <a:rPr lang="en-US" b="0" i="0" u="none" strike="noStrike" dirty="0">
                <a:solidFill>
                  <a:srgbClr val="2C81BA"/>
                </a:solidFill>
                <a:effectLst/>
                <a:latin typeface="Open Sans" panose="020B0606030504020204" pitchFamily="34" charset="0"/>
                <a:hlinkClick r:id="rId4"/>
              </a:rPr>
              <a:t>HB2764</a:t>
            </a:r>
            <a:r>
              <a:rPr lang="en-US" b="0" i="0" dirty="0">
                <a:solidFill>
                  <a:srgbClr val="1F1F1F"/>
                </a:solidFill>
                <a:effectLst/>
                <a:latin typeface="Google Sans"/>
              </a:rPr>
              <a:t> – 	long-term care; enforcement; memory care</a:t>
            </a:r>
          </a:p>
          <a:p>
            <a:pPr marL="0" indent="0">
              <a:buNone/>
            </a:pPr>
            <a:endParaRPr lang="en-US" dirty="0">
              <a:solidFill>
                <a:srgbClr val="1F1F1F"/>
              </a:solidFill>
              <a:latin typeface="Google Sans"/>
            </a:endParaRPr>
          </a:p>
          <a:p>
            <a:pPr marL="0" indent="0">
              <a:buNone/>
            </a:pPr>
            <a:r>
              <a:rPr lang="en-US" dirty="0">
                <a:solidFill>
                  <a:srgbClr val="1F1F1F"/>
                </a:solidFill>
                <a:latin typeface="Google Sans"/>
              </a:rPr>
              <a:t>Raises the cap on ADHS imposed civil money penalties to $1000 per patient per day.</a:t>
            </a:r>
          </a:p>
        </p:txBody>
      </p:sp>
    </p:spTree>
    <p:extLst>
      <p:ext uri="{BB962C8B-B14F-4D97-AF65-F5344CB8AC3E}">
        <p14:creationId xmlns:p14="http://schemas.microsoft.com/office/powerpoint/2010/main" val="1258754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AA9BB01-F1F7-3D1F-3A0E-71395085484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36BA80B-20BF-44C8-02D0-7190D32B96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62D52B34-D300-AC06-1BE8-D19046D70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7E5BB691-529A-9E24-F3BC-063C1F39C5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04DCFCD7-DD07-A10C-D88C-267AA85314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F932A579-7693-D7C1-A4EF-A0260C695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784CE3B0-2148-1B8E-0E02-7A5733093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A1AD0788-C450-BC6C-E6A1-EA1B09CFE38D}"/>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Behavioral Health</a:t>
            </a:r>
          </a:p>
        </p:txBody>
      </p:sp>
      <p:sp>
        <p:nvSpPr>
          <p:cNvPr id="3" name="Content Placeholder 2">
            <a:extLst>
              <a:ext uri="{FF2B5EF4-FFF2-40B4-BE49-F238E27FC236}">
                <a16:creationId xmlns:a16="http://schemas.microsoft.com/office/drawing/2014/main" id="{BDF98BE1-DA55-8F0D-3B94-340437617864}"/>
              </a:ext>
            </a:extLst>
          </p:cNvPr>
          <p:cNvSpPr>
            <a:spLocks noGrp="1"/>
          </p:cNvSpPr>
          <p:nvPr>
            <p:ph idx="1"/>
          </p:nvPr>
        </p:nvSpPr>
        <p:spPr>
          <a:xfrm>
            <a:off x="1367624" y="2490436"/>
            <a:ext cx="9708995" cy="3880437"/>
          </a:xfrm>
        </p:spPr>
        <p:txBody>
          <a:bodyPr anchor="ctr">
            <a:normAutofit/>
          </a:bodyPr>
          <a:lstStyle/>
          <a:p>
            <a:pPr algn="l"/>
            <a:r>
              <a:rPr lang="en-US" b="1" i="0" u="none" strike="noStrike" dirty="0">
                <a:solidFill>
                  <a:srgbClr val="2C81BA"/>
                </a:solidFill>
                <a:effectLst/>
                <a:hlinkClick r:id="rId2"/>
              </a:rPr>
              <a:t>SB1688</a:t>
            </a:r>
            <a:r>
              <a:rPr lang="en-US" b="1" i="0" u="none" strike="noStrike" dirty="0">
                <a:solidFill>
                  <a:srgbClr val="2C81BA"/>
                </a:solidFill>
                <a:effectLst/>
              </a:rPr>
              <a:t> &amp; </a:t>
            </a:r>
            <a:r>
              <a:rPr lang="en-US" b="1" i="0" u="none" strike="noStrike" dirty="0">
                <a:solidFill>
                  <a:srgbClr val="2C81BA"/>
                </a:solidFill>
                <a:effectLst/>
                <a:hlinkClick r:id="rId3"/>
              </a:rPr>
              <a:t>SB1103</a:t>
            </a:r>
            <a:r>
              <a:rPr lang="en-US" b="1" i="0" u="none" strike="noStrike" dirty="0">
                <a:solidFill>
                  <a:srgbClr val="2C81BA"/>
                </a:solidFill>
                <a:effectLst/>
              </a:rPr>
              <a:t> </a:t>
            </a:r>
            <a:r>
              <a:rPr lang="en-US" b="1" i="0" u="none" strike="noStrike" dirty="0">
                <a:effectLst/>
              </a:rPr>
              <a:t>: Arizona State Hospital; governing board; governance</a:t>
            </a:r>
          </a:p>
          <a:p>
            <a:pPr algn="l"/>
            <a:endParaRPr lang="en-US" dirty="0"/>
          </a:p>
          <a:p>
            <a:pPr algn="l"/>
            <a:r>
              <a:rPr lang="en-US" dirty="0"/>
              <a:t>Establishes the State Hospital Governing Board and transfers oversight, authorities and responsibilities relating to the Arizona State Hospital from the Department of Health Services to the Board.</a:t>
            </a:r>
            <a:endParaRPr lang="en-US" b="0" i="0" dirty="0">
              <a:effectLst/>
            </a:endParaRPr>
          </a:p>
        </p:txBody>
      </p:sp>
      <p:pic>
        <p:nvPicPr>
          <p:cNvPr id="4" name="Picture 3">
            <a:extLst>
              <a:ext uri="{FF2B5EF4-FFF2-40B4-BE49-F238E27FC236}">
                <a16:creationId xmlns:a16="http://schemas.microsoft.com/office/drawing/2014/main" id="{6BBE746E-23E8-0195-1E74-F41E480C9914}"/>
              </a:ext>
            </a:extLst>
          </p:cNvPr>
          <p:cNvPicPr>
            <a:picLocks noChangeAspect="1"/>
          </p:cNvPicPr>
          <p:nvPr/>
        </p:nvPicPr>
        <p:blipFill>
          <a:blip r:embed="rId4"/>
          <a:stretch>
            <a:fillRect/>
          </a:stretch>
        </p:blipFill>
        <p:spPr>
          <a:xfrm>
            <a:off x="9065396" y="5633899"/>
            <a:ext cx="2725148" cy="847417"/>
          </a:xfrm>
          <a:prstGeom prst="rect">
            <a:avLst/>
          </a:prstGeom>
        </p:spPr>
      </p:pic>
      <p:pic>
        <p:nvPicPr>
          <p:cNvPr id="5" name="Picture 2" descr="HD Green Check True Tick Mark Icon Sign PNG | Citypng">
            <a:extLst>
              <a:ext uri="{FF2B5EF4-FFF2-40B4-BE49-F238E27FC236}">
                <a16:creationId xmlns:a16="http://schemas.microsoft.com/office/drawing/2014/main" id="{1C8458EF-B869-E05A-12A4-98ED1EC110E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41432" y="5662213"/>
            <a:ext cx="620078" cy="708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4502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EC2D0BF-94C5-6794-A78C-516023D51DD3}"/>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4462104-28DD-190A-A287-F89EF4BC6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35B2C68-0170-7108-2493-70836A0D6F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801E308F-84B1-CD5E-4A15-63ED49E04C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B46A1D3F-1E92-98D7-A970-03FF030E40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0F4C6646-79C5-0A1D-3B05-6E490DE7F8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51E1D069-5322-9EE8-077A-DFC5EC3D4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79B4C21F-744E-35EF-27C2-0A150DC9DD04}"/>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Behavioral Health</a:t>
            </a:r>
          </a:p>
        </p:txBody>
      </p:sp>
      <p:pic>
        <p:nvPicPr>
          <p:cNvPr id="4" name="Picture 3">
            <a:extLst>
              <a:ext uri="{FF2B5EF4-FFF2-40B4-BE49-F238E27FC236}">
                <a16:creationId xmlns:a16="http://schemas.microsoft.com/office/drawing/2014/main" id="{A7767A5B-902B-DB30-4261-6C1E3978C12D}"/>
              </a:ext>
            </a:extLst>
          </p:cNvPr>
          <p:cNvPicPr>
            <a:picLocks noChangeAspect="1"/>
          </p:cNvPicPr>
          <p:nvPr/>
        </p:nvPicPr>
        <p:blipFill>
          <a:blip r:embed="rId2"/>
          <a:stretch>
            <a:fillRect/>
          </a:stretch>
        </p:blipFill>
        <p:spPr>
          <a:xfrm>
            <a:off x="9065396" y="5633899"/>
            <a:ext cx="2725148" cy="847417"/>
          </a:xfrm>
          <a:prstGeom prst="rect">
            <a:avLst/>
          </a:prstGeom>
        </p:spPr>
      </p:pic>
      <p:pic>
        <p:nvPicPr>
          <p:cNvPr id="5" name="Picture 2" descr="HD Green Check True Tick Mark Icon Sign PNG | Citypng">
            <a:extLst>
              <a:ext uri="{FF2B5EF4-FFF2-40B4-BE49-F238E27FC236}">
                <a16:creationId xmlns:a16="http://schemas.microsoft.com/office/drawing/2014/main" id="{90C39E95-DCB8-1342-8B70-449E6E1AF0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41432" y="5662213"/>
            <a:ext cx="620078" cy="708660"/>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8">
            <a:extLst>
              <a:ext uri="{FF2B5EF4-FFF2-40B4-BE49-F238E27FC236}">
                <a16:creationId xmlns:a16="http://schemas.microsoft.com/office/drawing/2014/main" id="{022CAAD2-D9E4-0A30-4F07-97B6F724B086}"/>
              </a:ext>
            </a:extLst>
          </p:cNvPr>
          <p:cNvSpPr>
            <a:spLocks noGrp="1"/>
          </p:cNvSpPr>
          <p:nvPr>
            <p:ph idx="1"/>
          </p:nvPr>
        </p:nvSpPr>
        <p:spPr>
          <a:xfrm>
            <a:off x="838200" y="3117851"/>
            <a:ext cx="10515600" cy="3059112"/>
          </a:xfrm>
        </p:spPr>
        <p:txBody>
          <a:bodyPr/>
          <a:lstStyle/>
          <a:p>
            <a:r>
              <a:rPr lang="en-US" b="1" i="0" u="none" strike="noStrike" dirty="0">
                <a:solidFill>
                  <a:srgbClr val="2C81BA"/>
                </a:solidFill>
                <a:effectLst/>
                <a:latin typeface="Open Sans" panose="020B0606030504020204" pitchFamily="34" charset="0"/>
                <a:hlinkClick r:id="rId4"/>
              </a:rPr>
              <a:t>SB1101</a:t>
            </a:r>
            <a:r>
              <a:rPr lang="en-US" b="1" i="0" u="none" strike="noStrike" dirty="0">
                <a:solidFill>
                  <a:srgbClr val="2C81BA"/>
                </a:solidFill>
                <a:effectLst/>
                <a:latin typeface="Open Sans" panose="020B0606030504020204" pitchFamily="34" charset="0"/>
              </a:rPr>
              <a:t> &amp; </a:t>
            </a:r>
            <a:r>
              <a:rPr lang="en-US" b="1" i="0" u="none" strike="noStrike" dirty="0">
                <a:solidFill>
                  <a:srgbClr val="2C81BA"/>
                </a:solidFill>
                <a:effectLst/>
                <a:latin typeface="Open Sans" panose="020B0606030504020204" pitchFamily="34" charset="0"/>
                <a:hlinkClick r:id="rId5"/>
              </a:rPr>
              <a:t>SB1617</a:t>
            </a:r>
            <a:r>
              <a:rPr lang="en-US" b="1" i="0" u="none" strike="noStrike" dirty="0">
                <a:solidFill>
                  <a:srgbClr val="2C81BA"/>
                </a:solidFill>
                <a:effectLst/>
                <a:latin typeface="Open Sans" panose="020B0606030504020204" pitchFamily="34" charset="0"/>
              </a:rPr>
              <a:t> </a:t>
            </a:r>
            <a:r>
              <a:rPr lang="en-US" b="1" u="none" strike="noStrike" dirty="0">
                <a:solidFill>
                  <a:srgbClr val="333333"/>
                </a:solidFill>
                <a:latin typeface="Open Sans" panose="020B0606030504020204" pitchFamily="34" charset="0"/>
              </a:rPr>
              <a:t>A</a:t>
            </a:r>
            <a:r>
              <a:rPr lang="en-US" b="1" i="0" dirty="0">
                <a:solidFill>
                  <a:srgbClr val="333333"/>
                </a:solidFill>
                <a:effectLst/>
                <a:latin typeface="Open Sans" panose="020B0606030504020204" pitchFamily="34" charset="0"/>
              </a:rPr>
              <a:t>ppropriations; secure behavioral health facilities</a:t>
            </a:r>
          </a:p>
          <a:p>
            <a:endParaRPr lang="en-US" dirty="0"/>
          </a:p>
          <a:p>
            <a:r>
              <a:rPr lang="en-US" sz="2400" dirty="0"/>
              <a:t>Appropriates $35,000,000 from the state General Fund and $18,768,700 from Medicaid Expenditure Authority in FY 2025 to AHCCCS for the support and construction of secure behavioral health residential and secure behavioral health provider rate increases.</a:t>
            </a:r>
          </a:p>
        </p:txBody>
      </p:sp>
    </p:spTree>
    <p:extLst>
      <p:ext uri="{BB962C8B-B14F-4D97-AF65-F5344CB8AC3E}">
        <p14:creationId xmlns:p14="http://schemas.microsoft.com/office/powerpoint/2010/main" val="402230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3D0843A-0E42-85B3-4505-2D3B9F26EE88}"/>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FD00B-0EB7-D3C9-19A6-020F17467A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6964635C-B3E9-97E4-012D-807BB68B54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60BBC6B0-E8AE-C53B-A029-B50EEF9A92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6CB85BF4-5A57-B3E0-6F0C-8FA04DF34F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B4C3CDD4-C892-9A27-1907-5F8EBAF7DE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D6D8977F-6C17-F5D6-B538-59E02DB69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A9485155-0A81-D811-A2BE-787F1223E9A8}"/>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Behavioral Health</a:t>
            </a:r>
          </a:p>
        </p:txBody>
      </p:sp>
      <p:pic>
        <p:nvPicPr>
          <p:cNvPr id="4" name="Picture 3">
            <a:extLst>
              <a:ext uri="{FF2B5EF4-FFF2-40B4-BE49-F238E27FC236}">
                <a16:creationId xmlns:a16="http://schemas.microsoft.com/office/drawing/2014/main" id="{753455CF-34A0-749B-4252-09CF4815B225}"/>
              </a:ext>
            </a:extLst>
          </p:cNvPr>
          <p:cNvPicPr>
            <a:picLocks noChangeAspect="1"/>
          </p:cNvPicPr>
          <p:nvPr/>
        </p:nvPicPr>
        <p:blipFill>
          <a:blip r:embed="rId2"/>
          <a:stretch>
            <a:fillRect/>
          </a:stretch>
        </p:blipFill>
        <p:spPr>
          <a:xfrm>
            <a:off x="9065396" y="5633899"/>
            <a:ext cx="2725148" cy="847417"/>
          </a:xfrm>
          <a:prstGeom prst="rect">
            <a:avLst/>
          </a:prstGeom>
        </p:spPr>
      </p:pic>
      <p:pic>
        <p:nvPicPr>
          <p:cNvPr id="5" name="Picture 2" descr="HD Green Check True Tick Mark Icon Sign PNG | Citypng">
            <a:extLst>
              <a:ext uri="{FF2B5EF4-FFF2-40B4-BE49-F238E27FC236}">
                <a16:creationId xmlns:a16="http://schemas.microsoft.com/office/drawing/2014/main" id="{2F4D5E29-99FF-BC70-718B-EEF1CED672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41432" y="5662213"/>
            <a:ext cx="620078" cy="708660"/>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8">
            <a:extLst>
              <a:ext uri="{FF2B5EF4-FFF2-40B4-BE49-F238E27FC236}">
                <a16:creationId xmlns:a16="http://schemas.microsoft.com/office/drawing/2014/main" id="{1AF41AE7-9A95-4DF2-85D1-141ED19EE466}"/>
              </a:ext>
            </a:extLst>
          </p:cNvPr>
          <p:cNvSpPr>
            <a:spLocks noGrp="1"/>
          </p:cNvSpPr>
          <p:nvPr>
            <p:ph idx="1"/>
          </p:nvPr>
        </p:nvSpPr>
        <p:spPr>
          <a:xfrm>
            <a:off x="838200" y="3117851"/>
            <a:ext cx="10515600" cy="3059112"/>
          </a:xfrm>
        </p:spPr>
        <p:txBody>
          <a:bodyPr>
            <a:normAutofit/>
          </a:bodyPr>
          <a:lstStyle/>
          <a:p>
            <a:r>
              <a:rPr lang="en-US" sz="3200" b="1" i="0" u="none" strike="noStrike" dirty="0">
                <a:solidFill>
                  <a:srgbClr val="2C81BA"/>
                </a:solidFill>
                <a:effectLst/>
                <a:hlinkClick r:id="rId4"/>
              </a:rPr>
              <a:t>SB1102</a:t>
            </a:r>
            <a:r>
              <a:rPr lang="en-US" sz="3200" b="1" i="0" u="none" strike="noStrike" dirty="0">
                <a:solidFill>
                  <a:srgbClr val="2C81BA"/>
                </a:solidFill>
                <a:effectLst/>
              </a:rPr>
              <a:t> </a:t>
            </a:r>
            <a:r>
              <a:rPr lang="en-US" sz="3200" b="1" i="0" u="none" strike="noStrike" dirty="0">
                <a:effectLst/>
              </a:rPr>
              <a:t>Civil Reintegration Unit; Arizona State Hospital</a:t>
            </a:r>
          </a:p>
          <a:p>
            <a:endParaRPr lang="en-US" sz="3200" dirty="0"/>
          </a:p>
          <a:p>
            <a:r>
              <a:rPr lang="en-US" sz="3200" dirty="0"/>
              <a:t>Establishes and funds a Civil Reintegration Unit for a transitional unit for civil patients who are approaching discharge</a:t>
            </a:r>
          </a:p>
        </p:txBody>
      </p:sp>
    </p:spTree>
    <p:extLst>
      <p:ext uri="{BB962C8B-B14F-4D97-AF65-F5344CB8AC3E}">
        <p14:creationId xmlns:p14="http://schemas.microsoft.com/office/powerpoint/2010/main" val="1569564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4231BCEF-DA95-3793-83FB-C3857F906BB5}"/>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Behavioral Health</a:t>
            </a:r>
          </a:p>
        </p:txBody>
      </p:sp>
      <p:sp>
        <p:nvSpPr>
          <p:cNvPr id="3" name="Content Placeholder 2">
            <a:extLst>
              <a:ext uri="{FF2B5EF4-FFF2-40B4-BE49-F238E27FC236}">
                <a16:creationId xmlns:a16="http://schemas.microsoft.com/office/drawing/2014/main" id="{C5A5C6BF-5365-67A9-EC5E-607F37F961BD}"/>
              </a:ext>
            </a:extLst>
          </p:cNvPr>
          <p:cNvSpPr>
            <a:spLocks noGrp="1"/>
          </p:cNvSpPr>
          <p:nvPr>
            <p:ph idx="1"/>
          </p:nvPr>
        </p:nvSpPr>
        <p:spPr>
          <a:xfrm>
            <a:off x="1367624" y="2490436"/>
            <a:ext cx="9708995" cy="3880437"/>
          </a:xfrm>
        </p:spPr>
        <p:txBody>
          <a:bodyPr anchor="ctr">
            <a:normAutofit/>
          </a:bodyPr>
          <a:lstStyle/>
          <a:p>
            <a:pPr algn="l"/>
            <a:r>
              <a:rPr lang="en-US" b="1" i="0" dirty="0">
                <a:solidFill>
                  <a:srgbClr val="1155CC"/>
                </a:solidFill>
                <a:effectLst/>
                <a:hlinkClick r:id="rId2"/>
              </a:rPr>
              <a:t>SB1309</a:t>
            </a:r>
            <a:r>
              <a:rPr lang="en-US" b="1" i="0" dirty="0">
                <a:solidFill>
                  <a:srgbClr val="1155CC"/>
                </a:solidFill>
                <a:effectLst/>
              </a:rPr>
              <a:t>  </a:t>
            </a:r>
            <a:r>
              <a:rPr lang="en-US" b="1" dirty="0">
                <a:solidFill>
                  <a:srgbClr val="000000"/>
                </a:solidFill>
              </a:rPr>
              <a:t>Mental health evaluations; information &amp; </a:t>
            </a:r>
            <a:r>
              <a:rPr lang="en-US" b="1" i="0" dirty="0">
                <a:solidFill>
                  <a:srgbClr val="1155CC"/>
                </a:solidFill>
                <a:effectLst/>
                <a:hlinkClick r:id="rId3"/>
              </a:rPr>
              <a:t>SB1311</a:t>
            </a:r>
            <a:r>
              <a:rPr lang="en-US" b="1" i="0" dirty="0">
                <a:solidFill>
                  <a:srgbClr val="1155CC"/>
                </a:solidFill>
                <a:effectLst/>
              </a:rPr>
              <a:t>  </a:t>
            </a:r>
            <a:r>
              <a:rPr lang="en-US" b="1" i="0" dirty="0">
                <a:solidFill>
                  <a:srgbClr val="000000"/>
                </a:solidFill>
                <a:effectLst/>
              </a:rPr>
              <a:t>Mental health; data; evaluation </a:t>
            </a:r>
          </a:p>
          <a:p>
            <a:pPr algn="l"/>
            <a:r>
              <a:rPr lang="en-US" sz="2000" b="1" i="0" dirty="0">
                <a:solidFill>
                  <a:srgbClr val="000000"/>
                </a:solidFill>
                <a:effectLst/>
              </a:rPr>
              <a:t>SB1309 support</a:t>
            </a:r>
            <a:r>
              <a:rPr lang="en-US" sz="2000" b="0" i="0" dirty="0">
                <a:solidFill>
                  <a:srgbClr val="000000"/>
                </a:solidFill>
                <a:effectLst/>
              </a:rPr>
              <a:t> - Good bill that expands information that's needed for court ordered behavioral health evaluations to include more information about the proposed patient. It also specifies which individuals may provide informed consent on behalf of a proposed patient for a voluntary evaluation</a:t>
            </a:r>
          </a:p>
          <a:p>
            <a:pPr algn="l"/>
            <a:r>
              <a:rPr lang="en-US" sz="2000" b="1" i="0" dirty="0">
                <a:solidFill>
                  <a:srgbClr val="000000"/>
                </a:solidFill>
                <a:effectLst/>
              </a:rPr>
              <a:t>SB1311 support</a:t>
            </a:r>
            <a:r>
              <a:rPr lang="en-US" sz="2000" b="0" i="0" dirty="0">
                <a:solidFill>
                  <a:srgbClr val="000000"/>
                </a:solidFill>
                <a:effectLst/>
              </a:rPr>
              <a:t> - Makes it clear that AHCCCS is responsible for monitoring, overseeing and evaluating other state agencies that provide mental health services. It also makes good changes to the procedures for mental health prepetition screenings and court-ordered evaluations.</a:t>
            </a:r>
          </a:p>
        </p:txBody>
      </p:sp>
      <p:pic>
        <p:nvPicPr>
          <p:cNvPr id="4" name="Picture 3">
            <a:extLst>
              <a:ext uri="{FF2B5EF4-FFF2-40B4-BE49-F238E27FC236}">
                <a16:creationId xmlns:a16="http://schemas.microsoft.com/office/drawing/2014/main" id="{893A2698-4493-FF50-E405-5CB9954610F4}"/>
              </a:ext>
            </a:extLst>
          </p:cNvPr>
          <p:cNvPicPr>
            <a:picLocks noChangeAspect="1"/>
          </p:cNvPicPr>
          <p:nvPr/>
        </p:nvPicPr>
        <p:blipFill>
          <a:blip r:embed="rId4"/>
          <a:stretch>
            <a:fillRect/>
          </a:stretch>
        </p:blipFill>
        <p:spPr>
          <a:xfrm>
            <a:off x="8351471" y="800391"/>
            <a:ext cx="2725148" cy="847417"/>
          </a:xfrm>
          <a:prstGeom prst="rect">
            <a:avLst/>
          </a:prstGeom>
        </p:spPr>
      </p:pic>
      <p:pic>
        <p:nvPicPr>
          <p:cNvPr id="5" name="Picture 2" descr="HD Green Check True Tick Mark Icon Sign PNG | Citypng">
            <a:extLst>
              <a:ext uri="{FF2B5EF4-FFF2-40B4-BE49-F238E27FC236}">
                <a16:creationId xmlns:a16="http://schemas.microsoft.com/office/drawing/2014/main" id="{86E8DA48-85E7-FDD8-7A67-E2CD3E59A07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076619" y="5662213"/>
            <a:ext cx="620078" cy="708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7310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420</TotalTime>
  <Words>1124</Words>
  <Application>Microsoft Office PowerPoint</Application>
  <PresentationFormat>Widescreen</PresentationFormat>
  <Paragraphs>256</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Google Sans</vt:lpstr>
      <vt:lpstr>Open Sans</vt:lpstr>
      <vt:lpstr>Office Theme</vt:lpstr>
      <vt:lpstr>2024 Legislative Session:   First Quarter Priorities  </vt:lpstr>
      <vt:lpstr>Good Budget Ideas</vt:lpstr>
      <vt:lpstr>Public Health Licensing</vt:lpstr>
      <vt:lpstr>Public Health Licensing</vt:lpstr>
      <vt:lpstr>Public Health Licensing</vt:lpstr>
      <vt:lpstr>Behavioral Health</vt:lpstr>
      <vt:lpstr>Behavioral Health</vt:lpstr>
      <vt:lpstr>Behavioral Health</vt:lpstr>
      <vt:lpstr>Behavioral Health</vt:lpstr>
      <vt:lpstr>Public Health Bill Compilation</vt:lpstr>
      <vt:lpstr>BiPublic Health Bill Compilationll Compilation</vt:lpstr>
      <vt:lpstr>Public Health Bill Compilation</vt:lpstr>
      <vt:lpstr>Public Health Bill Compilation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Legislative Session:  A Public Health Perspective</dc:title>
  <dc:creator>will humble</dc:creator>
  <cp:lastModifiedBy>will humble</cp:lastModifiedBy>
  <cp:revision>8</cp:revision>
  <dcterms:created xsi:type="dcterms:W3CDTF">2023-02-28T19:09:37Z</dcterms:created>
  <dcterms:modified xsi:type="dcterms:W3CDTF">2024-02-05T22:32:21Z</dcterms:modified>
</cp:coreProperties>
</file>