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58" r:id="rId4"/>
    <p:sldId id="257" r:id="rId5"/>
    <p:sldId id="268" r:id="rId6"/>
    <p:sldId id="269" r:id="rId7"/>
    <p:sldId id="267" r:id="rId8"/>
    <p:sldId id="261" r:id="rId9"/>
    <p:sldId id="259" r:id="rId10"/>
    <p:sldId id="263" r:id="rId11"/>
    <p:sldId id="265" r:id="rId12"/>
    <p:sldId id="264" r:id="rId13"/>
    <p:sldId id="262"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95" d="100"/>
          <a:sy n="95" d="100"/>
        </p:scale>
        <p:origin x="2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humble" userId="737f7d215fdcc0f3" providerId="LiveId" clId="{41089EF3-6134-470E-8338-7B36017BB359}"/>
    <pc:docChg chg="undo redo custSel addSld delSld modSld sldOrd">
      <pc:chgData name="will humble" userId="737f7d215fdcc0f3" providerId="LiveId" clId="{41089EF3-6134-470E-8338-7B36017BB359}" dt="2024-05-31T18:54:18.478" v="6020" actId="20577"/>
      <pc:docMkLst>
        <pc:docMk/>
      </pc:docMkLst>
      <pc:sldChg chg="modSp mod">
        <pc:chgData name="will humble" userId="737f7d215fdcc0f3" providerId="LiveId" clId="{41089EF3-6134-470E-8338-7B36017BB359}" dt="2024-05-14T19:03:47.294" v="4437" actId="255"/>
        <pc:sldMkLst>
          <pc:docMk/>
          <pc:sldMk cId="1518037183" sldId="256"/>
        </pc:sldMkLst>
        <pc:spChg chg="mod">
          <ac:chgData name="will humble" userId="737f7d215fdcc0f3" providerId="LiveId" clId="{41089EF3-6134-470E-8338-7B36017BB359}" dt="2024-05-14T19:03:36.744" v="4436" actId="27636"/>
          <ac:spMkLst>
            <pc:docMk/>
            <pc:sldMk cId="1518037183" sldId="256"/>
            <ac:spMk id="2" creationId="{D0F18C0F-6ED9-4508-C903-187D779F8C96}"/>
          </ac:spMkLst>
        </pc:spChg>
        <pc:spChg chg="mod">
          <ac:chgData name="will humble" userId="737f7d215fdcc0f3" providerId="LiveId" clId="{41089EF3-6134-470E-8338-7B36017BB359}" dt="2024-05-14T19:03:47.294" v="4437" actId="255"/>
          <ac:spMkLst>
            <pc:docMk/>
            <pc:sldMk cId="1518037183" sldId="256"/>
            <ac:spMk id="3" creationId="{DBBB67DD-B118-D78E-B2D3-9EC59BEC4ACD}"/>
          </ac:spMkLst>
        </pc:spChg>
      </pc:sldChg>
      <pc:sldChg chg="new del">
        <pc:chgData name="will humble" userId="737f7d215fdcc0f3" providerId="LiveId" clId="{41089EF3-6134-470E-8338-7B36017BB359}" dt="2024-05-14T17:08:24.993" v="390" actId="47"/>
        <pc:sldMkLst>
          <pc:docMk/>
          <pc:sldMk cId="2103047625" sldId="257"/>
        </pc:sldMkLst>
      </pc:sldChg>
      <pc:sldChg chg="add del">
        <pc:chgData name="will humble" userId="737f7d215fdcc0f3" providerId="LiveId" clId="{41089EF3-6134-470E-8338-7B36017BB359}" dt="2024-05-14T17:08:39.211" v="392" actId="47"/>
        <pc:sldMkLst>
          <pc:docMk/>
          <pc:sldMk cId="2706203721" sldId="257"/>
        </pc:sldMkLst>
      </pc:sldChg>
      <pc:sldChg chg="addSp delSp modSp new mod setBg">
        <pc:chgData name="will humble" userId="737f7d215fdcc0f3" providerId="LiveId" clId="{41089EF3-6134-470E-8338-7B36017BB359}" dt="2024-05-31T18:51:33.517" v="5939" actId="14100"/>
        <pc:sldMkLst>
          <pc:docMk/>
          <pc:sldMk cId="4090371143" sldId="257"/>
        </pc:sldMkLst>
        <pc:spChg chg="mod">
          <ac:chgData name="will humble" userId="737f7d215fdcc0f3" providerId="LiveId" clId="{41089EF3-6134-470E-8338-7B36017BB359}" dt="2024-05-31T18:36:16.232" v="5017" actId="6549"/>
          <ac:spMkLst>
            <pc:docMk/>
            <pc:sldMk cId="4090371143" sldId="257"/>
            <ac:spMk id="2" creationId="{B093E2F9-74DD-BF69-C106-D1787021DCCB}"/>
          </ac:spMkLst>
        </pc:spChg>
        <pc:spChg chg="del mod">
          <ac:chgData name="will humble" userId="737f7d215fdcc0f3" providerId="LiveId" clId="{41089EF3-6134-470E-8338-7B36017BB359}" dt="2024-05-14T17:14:05.240" v="675" actId="26606"/>
          <ac:spMkLst>
            <pc:docMk/>
            <pc:sldMk cId="4090371143" sldId="257"/>
            <ac:spMk id="3" creationId="{6A387EFA-1EFD-4870-DB61-CBC175C6CBE3}"/>
          </ac:spMkLst>
        </pc:spChg>
        <pc:spChg chg="add del">
          <ac:chgData name="will humble" userId="737f7d215fdcc0f3" providerId="LiveId" clId="{41089EF3-6134-470E-8338-7B36017BB359}" dt="2024-05-14T17:39:29.282" v="2368" actId="26606"/>
          <ac:spMkLst>
            <pc:docMk/>
            <pc:sldMk cId="4090371143" sldId="257"/>
            <ac:spMk id="9" creationId="{7517A47C-B2E5-4B79-8061-D74B1311AF6E}"/>
          </ac:spMkLst>
        </pc:spChg>
        <pc:spChg chg="add del">
          <ac:chgData name="will humble" userId="737f7d215fdcc0f3" providerId="LiveId" clId="{41089EF3-6134-470E-8338-7B36017BB359}" dt="2024-05-14T17:39:29.282" v="2368" actId="26606"/>
          <ac:spMkLst>
            <pc:docMk/>
            <pc:sldMk cId="4090371143" sldId="257"/>
            <ac:spMk id="11" creationId="{C505E780-2083-4CB5-A42A-5E0E2908ECC3}"/>
          </ac:spMkLst>
        </pc:spChg>
        <pc:spChg chg="add del">
          <ac:chgData name="will humble" userId="737f7d215fdcc0f3" providerId="LiveId" clId="{41089EF3-6134-470E-8338-7B36017BB359}" dt="2024-05-14T17:39:29.282" v="2368" actId="26606"/>
          <ac:spMkLst>
            <pc:docMk/>
            <pc:sldMk cId="4090371143" sldId="257"/>
            <ac:spMk id="13" creationId="{D2C0AE1C-0118-41AE-8A10-7CDCBF10E96F}"/>
          </ac:spMkLst>
        </pc:spChg>
        <pc:spChg chg="add del">
          <ac:chgData name="will humble" userId="737f7d215fdcc0f3" providerId="LiveId" clId="{41089EF3-6134-470E-8338-7B36017BB359}" dt="2024-05-14T17:39:29.282" v="2368" actId="26606"/>
          <ac:spMkLst>
            <pc:docMk/>
            <pc:sldMk cId="4090371143" sldId="257"/>
            <ac:spMk id="15" creationId="{463EEC44-1BA3-44ED-81FC-A644B04B2A44}"/>
          </ac:spMkLst>
        </pc:spChg>
        <pc:spChg chg="add del">
          <ac:chgData name="will humble" userId="737f7d215fdcc0f3" providerId="LiveId" clId="{41089EF3-6134-470E-8338-7B36017BB359}" dt="2024-05-14T17:54:08.937" v="3246" actId="26606"/>
          <ac:spMkLst>
            <pc:docMk/>
            <pc:sldMk cId="4090371143" sldId="257"/>
            <ac:spMk id="20" creationId="{6C4028FD-8BAA-4A19-BFDE-594D991B7552}"/>
          </ac:spMkLst>
        </pc:spChg>
        <pc:spChg chg="add">
          <ac:chgData name="will humble" userId="737f7d215fdcc0f3" providerId="LiveId" clId="{41089EF3-6134-470E-8338-7B36017BB359}" dt="2024-05-14T17:54:08.937" v="3246" actId="26606"/>
          <ac:spMkLst>
            <pc:docMk/>
            <pc:sldMk cId="4090371143" sldId="257"/>
            <ac:spMk id="26" creationId="{B50AB553-2A96-4A92-96F2-93548E096954}"/>
          </ac:spMkLst>
        </pc:spChg>
        <pc:graphicFrameChg chg="add mod modGraphic">
          <ac:chgData name="will humble" userId="737f7d215fdcc0f3" providerId="LiveId" clId="{41089EF3-6134-470E-8338-7B36017BB359}" dt="2024-05-31T18:51:33.517" v="5939" actId="14100"/>
          <ac:graphicFrameMkLst>
            <pc:docMk/>
            <pc:sldMk cId="4090371143" sldId="257"/>
            <ac:graphicFrameMk id="5" creationId="{1C3AB015-5272-2B04-5455-6F40264D784D}"/>
          </ac:graphicFrameMkLst>
        </pc:graphicFrameChg>
        <pc:picChg chg="add mod">
          <ac:chgData name="will humble" userId="737f7d215fdcc0f3" providerId="LiveId" clId="{41089EF3-6134-470E-8338-7B36017BB359}" dt="2024-05-14T17:54:13.917" v="3248" actId="27614"/>
          <ac:picMkLst>
            <pc:docMk/>
            <pc:sldMk cId="4090371143" sldId="257"/>
            <ac:picMk id="22" creationId="{79006247-76F8-C028-4D34-423DC3F91C54}"/>
          </ac:picMkLst>
        </pc:picChg>
      </pc:sldChg>
      <pc:sldChg chg="addSp delSp modSp new mod ord setBg setClrOvrMap">
        <pc:chgData name="will humble" userId="737f7d215fdcc0f3" providerId="LiveId" clId="{41089EF3-6134-470E-8338-7B36017BB359}" dt="2024-05-31T18:54:18.478" v="6020" actId="20577"/>
        <pc:sldMkLst>
          <pc:docMk/>
          <pc:sldMk cId="1302276478" sldId="258"/>
        </pc:sldMkLst>
        <pc:spChg chg="mod">
          <ac:chgData name="will humble" userId="737f7d215fdcc0f3" providerId="LiveId" clId="{41089EF3-6134-470E-8338-7B36017BB359}" dt="2024-05-31T18:35:39.180" v="4979" actId="2710"/>
          <ac:spMkLst>
            <pc:docMk/>
            <pc:sldMk cId="1302276478" sldId="258"/>
            <ac:spMk id="2" creationId="{F914D6D9-8156-7B9F-162C-05083D9140DC}"/>
          </ac:spMkLst>
        </pc:spChg>
        <pc:spChg chg="del mod">
          <ac:chgData name="will humble" userId="737f7d215fdcc0f3" providerId="LiveId" clId="{41089EF3-6134-470E-8338-7B36017BB359}" dt="2024-05-14T17:23:22.593" v="1779" actId="26606"/>
          <ac:spMkLst>
            <pc:docMk/>
            <pc:sldMk cId="1302276478" sldId="258"/>
            <ac:spMk id="3" creationId="{DD70723D-9BBE-BA5F-1510-3CEFB2AC7A64}"/>
          </ac:spMkLst>
        </pc:spChg>
        <pc:spChg chg="add del">
          <ac:chgData name="will humble" userId="737f7d215fdcc0f3" providerId="LiveId" clId="{41089EF3-6134-470E-8338-7B36017BB359}" dt="2024-05-14T17:39:05.788" v="2364" actId="26606"/>
          <ac:spMkLst>
            <pc:docMk/>
            <pc:sldMk cId="1302276478" sldId="258"/>
            <ac:spMk id="9" creationId="{7517A47C-B2E5-4B79-8061-D74B1311AF6E}"/>
          </ac:spMkLst>
        </pc:spChg>
        <pc:spChg chg="add del">
          <ac:chgData name="will humble" userId="737f7d215fdcc0f3" providerId="LiveId" clId="{41089EF3-6134-470E-8338-7B36017BB359}" dt="2024-05-14T17:39:05.788" v="2364" actId="26606"/>
          <ac:spMkLst>
            <pc:docMk/>
            <pc:sldMk cId="1302276478" sldId="258"/>
            <ac:spMk id="11" creationId="{C505E780-2083-4CB5-A42A-5E0E2908ECC3}"/>
          </ac:spMkLst>
        </pc:spChg>
        <pc:spChg chg="add del">
          <ac:chgData name="will humble" userId="737f7d215fdcc0f3" providerId="LiveId" clId="{41089EF3-6134-470E-8338-7B36017BB359}" dt="2024-05-14T17:39:05.788" v="2364" actId="26606"/>
          <ac:spMkLst>
            <pc:docMk/>
            <pc:sldMk cId="1302276478" sldId="258"/>
            <ac:spMk id="13" creationId="{D2C0AE1C-0118-41AE-8A10-7CDCBF10E96F}"/>
          </ac:spMkLst>
        </pc:spChg>
        <pc:spChg chg="add del">
          <ac:chgData name="will humble" userId="737f7d215fdcc0f3" providerId="LiveId" clId="{41089EF3-6134-470E-8338-7B36017BB359}" dt="2024-05-14T17:39:05.788" v="2364" actId="26606"/>
          <ac:spMkLst>
            <pc:docMk/>
            <pc:sldMk cId="1302276478" sldId="258"/>
            <ac:spMk id="15" creationId="{463EEC44-1BA3-44ED-81FC-A644B04B2A44}"/>
          </ac:spMkLst>
        </pc:spChg>
        <pc:spChg chg="add">
          <ac:chgData name="will humble" userId="737f7d215fdcc0f3" providerId="LiveId" clId="{41089EF3-6134-470E-8338-7B36017BB359}" dt="2024-05-14T17:39:05.788" v="2364" actId="26606"/>
          <ac:spMkLst>
            <pc:docMk/>
            <pc:sldMk cId="1302276478" sldId="258"/>
            <ac:spMk id="21" creationId="{9228552E-C8B1-4A80-8448-0787CE0FC704}"/>
          </ac:spMkLst>
        </pc:spChg>
        <pc:graphicFrameChg chg="add mod modGraphic">
          <ac:chgData name="will humble" userId="737f7d215fdcc0f3" providerId="LiveId" clId="{41089EF3-6134-470E-8338-7B36017BB359}" dt="2024-05-31T18:54:18.478" v="6020" actId="20577"/>
          <ac:graphicFrameMkLst>
            <pc:docMk/>
            <pc:sldMk cId="1302276478" sldId="258"/>
            <ac:graphicFrameMk id="5" creationId="{97FECE24-D370-B73F-0348-0F611B8E8E3C}"/>
          </ac:graphicFrameMkLst>
        </pc:graphicFrameChg>
        <pc:picChg chg="add mod">
          <ac:chgData name="will humble" userId="737f7d215fdcc0f3" providerId="LiveId" clId="{41089EF3-6134-470E-8338-7B36017BB359}" dt="2024-05-14T17:39:14.975" v="2366" actId="27614"/>
          <ac:picMkLst>
            <pc:docMk/>
            <pc:sldMk cId="1302276478" sldId="258"/>
            <ac:picMk id="17" creationId="{4E9C2C80-59EF-269B-7B16-B63178FF3CA5}"/>
          </ac:picMkLst>
        </pc:picChg>
      </pc:sldChg>
      <pc:sldChg chg="new del">
        <pc:chgData name="will humble" userId="737f7d215fdcc0f3" providerId="LiveId" clId="{41089EF3-6134-470E-8338-7B36017BB359}" dt="2024-05-14T17:15:42.580" v="723" actId="680"/>
        <pc:sldMkLst>
          <pc:docMk/>
          <pc:sldMk cId="2442539048" sldId="258"/>
        </pc:sldMkLst>
      </pc:sldChg>
      <pc:sldChg chg="addSp delSp modSp new mod setBg">
        <pc:chgData name="will humble" userId="737f7d215fdcc0f3" providerId="LiveId" clId="{41089EF3-6134-470E-8338-7B36017BB359}" dt="2024-05-31T18:52:29.614" v="5951" actId="14100"/>
        <pc:sldMkLst>
          <pc:docMk/>
          <pc:sldMk cId="416857952" sldId="259"/>
        </pc:sldMkLst>
        <pc:spChg chg="mod">
          <ac:chgData name="will humble" userId="737f7d215fdcc0f3" providerId="LiveId" clId="{41089EF3-6134-470E-8338-7B36017BB359}" dt="2024-05-31T18:39:22.858" v="5134" actId="6549"/>
          <ac:spMkLst>
            <pc:docMk/>
            <pc:sldMk cId="416857952" sldId="259"/>
            <ac:spMk id="2" creationId="{0EB8A60E-7374-C044-0817-CEABCE132FAD}"/>
          </ac:spMkLst>
        </pc:spChg>
        <pc:spChg chg="del mod">
          <ac:chgData name="will humble" userId="737f7d215fdcc0f3" providerId="LiveId" clId="{41089EF3-6134-470E-8338-7B36017BB359}" dt="2024-05-14T17:35:18.919" v="2334" actId="26606"/>
          <ac:spMkLst>
            <pc:docMk/>
            <pc:sldMk cId="416857952" sldId="259"/>
            <ac:spMk id="3" creationId="{2785F0E5-DCD5-60CE-0102-CE80A97B16EC}"/>
          </ac:spMkLst>
        </pc:spChg>
        <pc:spChg chg="add del">
          <ac:chgData name="will humble" userId="737f7d215fdcc0f3" providerId="LiveId" clId="{41089EF3-6134-470E-8338-7B36017BB359}" dt="2024-05-14T17:38:08.002" v="2363" actId="26606"/>
          <ac:spMkLst>
            <pc:docMk/>
            <pc:sldMk cId="416857952" sldId="259"/>
            <ac:spMk id="9" creationId="{BACC6370-2D7E-4714-9D71-7542949D7D5D}"/>
          </ac:spMkLst>
        </pc:spChg>
        <pc:spChg chg="add del">
          <ac:chgData name="will humble" userId="737f7d215fdcc0f3" providerId="LiveId" clId="{41089EF3-6134-470E-8338-7B36017BB359}" dt="2024-05-14T17:38:08.002" v="2363" actId="26606"/>
          <ac:spMkLst>
            <pc:docMk/>
            <pc:sldMk cId="416857952" sldId="259"/>
            <ac:spMk id="11" creationId="{256B2C21-A230-48C0-8DF1-C46611373C44}"/>
          </ac:spMkLst>
        </pc:spChg>
        <pc:spChg chg="add del">
          <ac:chgData name="will humble" userId="737f7d215fdcc0f3" providerId="LiveId" clId="{41089EF3-6134-470E-8338-7B36017BB359}" dt="2024-05-14T17:38:08.002" v="2363" actId="26606"/>
          <ac:spMkLst>
            <pc:docMk/>
            <pc:sldMk cId="416857952" sldId="259"/>
            <ac:spMk id="13" creationId="{3847E18C-932D-4C95-AABA-FEC7C9499AD7}"/>
          </ac:spMkLst>
        </pc:spChg>
        <pc:spChg chg="add del">
          <ac:chgData name="will humble" userId="737f7d215fdcc0f3" providerId="LiveId" clId="{41089EF3-6134-470E-8338-7B36017BB359}" dt="2024-05-14T17:38:08.002" v="2363" actId="26606"/>
          <ac:spMkLst>
            <pc:docMk/>
            <pc:sldMk cId="416857952" sldId="259"/>
            <ac:spMk id="15" creationId="{3150CB11-0C61-439E-910F-5787759E72A0}"/>
          </ac:spMkLst>
        </pc:spChg>
        <pc:spChg chg="add del">
          <ac:chgData name="will humble" userId="737f7d215fdcc0f3" providerId="LiveId" clId="{41089EF3-6134-470E-8338-7B36017BB359}" dt="2024-05-14T17:38:08.002" v="2363" actId="26606"/>
          <ac:spMkLst>
            <pc:docMk/>
            <pc:sldMk cId="416857952" sldId="259"/>
            <ac:spMk id="17" creationId="{43F8A58B-5155-44CE-A5FF-7647B47D0A7A}"/>
          </ac:spMkLst>
        </pc:spChg>
        <pc:spChg chg="add del">
          <ac:chgData name="will humble" userId="737f7d215fdcc0f3" providerId="LiveId" clId="{41089EF3-6134-470E-8338-7B36017BB359}" dt="2024-05-14T17:38:08.002" v="2363" actId="26606"/>
          <ac:spMkLst>
            <pc:docMk/>
            <pc:sldMk cId="416857952" sldId="259"/>
            <ac:spMk id="19" creationId="{443F2ACA-E6D6-4028-82DD-F03C262D5DE6}"/>
          </ac:spMkLst>
        </pc:spChg>
        <pc:spChg chg="add del">
          <ac:chgData name="will humble" userId="737f7d215fdcc0f3" providerId="LiveId" clId="{41089EF3-6134-470E-8338-7B36017BB359}" dt="2024-05-14T17:41:27.408" v="2386" actId="26606"/>
          <ac:spMkLst>
            <pc:docMk/>
            <pc:sldMk cId="416857952" sldId="259"/>
            <ac:spMk id="24" creationId="{955A2079-FA98-4876-80F0-72364A7D2EA4}"/>
          </ac:spMkLst>
        </pc:spChg>
        <pc:spChg chg="add">
          <ac:chgData name="will humble" userId="737f7d215fdcc0f3" providerId="LiveId" clId="{41089EF3-6134-470E-8338-7B36017BB359}" dt="2024-05-14T17:41:27.408" v="2386" actId="26606"/>
          <ac:spMkLst>
            <pc:docMk/>
            <pc:sldMk cId="416857952" sldId="259"/>
            <ac:spMk id="30" creationId="{B50AB553-2A96-4A92-96F2-93548E096954}"/>
          </ac:spMkLst>
        </pc:spChg>
        <pc:graphicFrameChg chg="add mod modGraphic">
          <ac:chgData name="will humble" userId="737f7d215fdcc0f3" providerId="LiveId" clId="{41089EF3-6134-470E-8338-7B36017BB359}" dt="2024-05-31T18:52:29.614" v="5951" actId="14100"/>
          <ac:graphicFrameMkLst>
            <pc:docMk/>
            <pc:sldMk cId="416857952" sldId="259"/>
            <ac:graphicFrameMk id="5" creationId="{5041F00E-F3D6-2AD8-C098-59369EB57823}"/>
          </ac:graphicFrameMkLst>
        </pc:graphicFrameChg>
        <pc:picChg chg="add mod">
          <ac:chgData name="will humble" userId="737f7d215fdcc0f3" providerId="LiveId" clId="{41089EF3-6134-470E-8338-7B36017BB359}" dt="2024-05-14T17:54:33.665" v="3252" actId="1076"/>
          <ac:picMkLst>
            <pc:docMk/>
            <pc:sldMk cId="416857952" sldId="259"/>
            <ac:picMk id="26" creationId="{267BC6C8-B57C-E053-2A06-353B4FA1ABCA}"/>
          </ac:picMkLst>
        </pc:picChg>
      </pc:sldChg>
      <pc:sldChg chg="addSp delSp modSp new mod ord setBg">
        <pc:chgData name="will humble" userId="737f7d215fdcc0f3" providerId="LiveId" clId="{41089EF3-6134-470E-8338-7B36017BB359}" dt="2024-05-31T18:52:43.389" v="5953" actId="6549"/>
        <pc:sldMkLst>
          <pc:docMk/>
          <pc:sldMk cId="4008468915" sldId="260"/>
        </pc:sldMkLst>
        <pc:spChg chg="mod">
          <ac:chgData name="will humble" userId="737f7d215fdcc0f3" providerId="LiveId" clId="{41089EF3-6134-470E-8338-7B36017BB359}" dt="2024-05-31T18:52:43.389" v="5953" actId="6549"/>
          <ac:spMkLst>
            <pc:docMk/>
            <pc:sldMk cId="4008468915" sldId="260"/>
            <ac:spMk id="2" creationId="{ECD7CB94-110B-86C8-EFDA-0C7C135AA038}"/>
          </ac:spMkLst>
        </pc:spChg>
        <pc:spChg chg="del mod">
          <ac:chgData name="will humble" userId="737f7d215fdcc0f3" providerId="LiveId" clId="{41089EF3-6134-470E-8338-7B36017BB359}" dt="2024-05-14T17:47:47.157" v="2908" actId="26606"/>
          <ac:spMkLst>
            <pc:docMk/>
            <pc:sldMk cId="4008468915" sldId="260"/>
            <ac:spMk id="3" creationId="{18FECBD8-D886-BD02-F68A-BBB60ED22238}"/>
          </ac:spMkLst>
        </pc:spChg>
        <pc:spChg chg="add del">
          <ac:chgData name="will humble" userId="737f7d215fdcc0f3" providerId="LiveId" clId="{41089EF3-6134-470E-8338-7B36017BB359}" dt="2024-05-14T18:35:50.136" v="4338" actId="26606"/>
          <ac:spMkLst>
            <pc:docMk/>
            <pc:sldMk cId="4008468915" sldId="260"/>
            <ac:spMk id="10" creationId="{2659FDB4-FCBE-4A89-B46D-43D4FA54464D}"/>
          </ac:spMkLst>
        </pc:spChg>
        <pc:spChg chg="add">
          <ac:chgData name="will humble" userId="737f7d215fdcc0f3" providerId="LiveId" clId="{41089EF3-6134-470E-8338-7B36017BB359}" dt="2024-05-14T18:35:50.136" v="4338" actId="26606"/>
          <ac:spMkLst>
            <pc:docMk/>
            <pc:sldMk cId="4008468915" sldId="260"/>
            <ac:spMk id="17" creationId="{6C4028FD-8BAA-4A19-BFDE-594D991B7552}"/>
          </ac:spMkLst>
        </pc:spChg>
        <pc:graphicFrameChg chg="add mod modGraphic">
          <ac:chgData name="will humble" userId="737f7d215fdcc0f3" providerId="LiveId" clId="{41089EF3-6134-470E-8338-7B36017BB359}" dt="2024-05-31T18:51:26.447" v="5938" actId="14100"/>
          <ac:graphicFrameMkLst>
            <pc:docMk/>
            <pc:sldMk cId="4008468915" sldId="260"/>
            <ac:graphicFrameMk id="5" creationId="{0DD5C553-A41B-C42C-BBCB-8B54D68E42E8}"/>
          </ac:graphicFrameMkLst>
        </pc:graphicFrameChg>
        <pc:cxnChg chg="add del">
          <ac:chgData name="will humble" userId="737f7d215fdcc0f3" providerId="LiveId" clId="{41089EF3-6134-470E-8338-7B36017BB359}" dt="2024-05-14T18:35:50.136" v="4338" actId="26606"/>
          <ac:cxnSpMkLst>
            <pc:docMk/>
            <pc:sldMk cId="4008468915" sldId="260"/>
            <ac:cxnSpMk id="12" creationId="{C8F51B3F-8331-4E4A-AE96-D47B1006EEAD}"/>
          </ac:cxnSpMkLst>
        </pc:cxnChg>
      </pc:sldChg>
      <pc:sldChg chg="addSp delSp modSp new mod ord setBg">
        <pc:chgData name="will humble" userId="737f7d215fdcc0f3" providerId="LiveId" clId="{41089EF3-6134-470E-8338-7B36017BB359}" dt="2024-05-31T18:52:20.169" v="5949" actId="14100"/>
        <pc:sldMkLst>
          <pc:docMk/>
          <pc:sldMk cId="3233346855" sldId="261"/>
        </pc:sldMkLst>
        <pc:spChg chg="mod">
          <ac:chgData name="will humble" userId="737f7d215fdcc0f3" providerId="LiveId" clId="{41089EF3-6134-470E-8338-7B36017BB359}" dt="2024-05-14T17:55:18.504" v="3254" actId="13926"/>
          <ac:spMkLst>
            <pc:docMk/>
            <pc:sldMk cId="3233346855" sldId="261"/>
            <ac:spMk id="2" creationId="{C1F48411-6CEE-103F-1A08-400CB38A0083}"/>
          </ac:spMkLst>
        </pc:spChg>
        <pc:spChg chg="del mod">
          <ac:chgData name="will humble" userId="737f7d215fdcc0f3" providerId="LiveId" clId="{41089EF3-6134-470E-8338-7B36017BB359}" dt="2024-05-14T17:52:32.558" v="3239" actId="26606"/>
          <ac:spMkLst>
            <pc:docMk/>
            <pc:sldMk cId="3233346855" sldId="261"/>
            <ac:spMk id="3" creationId="{781BA2CE-B7DE-F401-09B3-B5DC97C5389D}"/>
          </ac:spMkLst>
        </pc:spChg>
        <pc:spChg chg="add">
          <ac:chgData name="will humble" userId="737f7d215fdcc0f3" providerId="LiveId" clId="{41089EF3-6134-470E-8338-7B36017BB359}" dt="2024-05-14T17:52:32.558" v="3239" actId="26606"/>
          <ac:spMkLst>
            <pc:docMk/>
            <pc:sldMk cId="3233346855" sldId="261"/>
            <ac:spMk id="10" creationId="{B50AB553-2A96-4A92-96F2-93548E096954}"/>
          </ac:spMkLst>
        </pc:spChg>
        <pc:graphicFrameChg chg="add mod">
          <ac:chgData name="will humble" userId="737f7d215fdcc0f3" providerId="LiveId" clId="{41089EF3-6134-470E-8338-7B36017BB359}" dt="2024-05-31T18:52:20.169" v="5949" actId="14100"/>
          <ac:graphicFrameMkLst>
            <pc:docMk/>
            <pc:sldMk cId="3233346855" sldId="261"/>
            <ac:graphicFrameMk id="5" creationId="{118A40F3-7D94-0BDD-19B4-DF69649A8A4F}"/>
          </ac:graphicFrameMkLst>
        </pc:graphicFrameChg>
        <pc:picChg chg="add mod">
          <ac:chgData name="will humble" userId="737f7d215fdcc0f3" providerId="LiveId" clId="{41089EF3-6134-470E-8338-7B36017BB359}" dt="2024-05-14T17:52:42.001" v="3241" actId="27614"/>
          <ac:picMkLst>
            <pc:docMk/>
            <pc:sldMk cId="3233346855" sldId="261"/>
            <ac:picMk id="6" creationId="{BEEEAEA9-8C07-E9C8-31B3-5D0385F0DAC4}"/>
          </ac:picMkLst>
        </pc:picChg>
      </pc:sldChg>
      <pc:sldChg chg="addSp delSp modSp new mod ord setBg">
        <pc:chgData name="will humble" userId="737f7d215fdcc0f3" providerId="LiveId" clId="{41089EF3-6134-470E-8338-7B36017BB359}" dt="2024-05-31T18:41:35.469" v="5236" actId="20577"/>
        <pc:sldMkLst>
          <pc:docMk/>
          <pc:sldMk cId="2521507361" sldId="262"/>
        </pc:sldMkLst>
        <pc:spChg chg="mod">
          <ac:chgData name="will humble" userId="737f7d215fdcc0f3" providerId="LiveId" clId="{41089EF3-6134-470E-8338-7B36017BB359}" dt="2024-05-31T18:40:19.343" v="5171" actId="20577"/>
          <ac:spMkLst>
            <pc:docMk/>
            <pc:sldMk cId="2521507361" sldId="262"/>
            <ac:spMk id="2" creationId="{20DFEEBF-2AE9-495F-4248-9199EB666A05}"/>
          </ac:spMkLst>
        </pc:spChg>
        <pc:spChg chg="del mod">
          <ac:chgData name="will humble" userId="737f7d215fdcc0f3" providerId="LiveId" clId="{41089EF3-6134-470E-8338-7B36017BB359}" dt="2024-05-14T18:32:47.804" v="4329" actId="26606"/>
          <ac:spMkLst>
            <pc:docMk/>
            <pc:sldMk cId="2521507361" sldId="262"/>
            <ac:spMk id="3" creationId="{E6F6424B-F83A-CB2B-592C-BB7736D75438}"/>
          </ac:spMkLst>
        </pc:spChg>
        <pc:spChg chg="add">
          <ac:chgData name="will humble" userId="737f7d215fdcc0f3" providerId="LiveId" clId="{41089EF3-6134-470E-8338-7B36017BB359}" dt="2024-05-14T18:32:47.804" v="4329" actId="26606"/>
          <ac:spMkLst>
            <pc:docMk/>
            <pc:sldMk cId="2521507361" sldId="262"/>
            <ac:spMk id="9" creationId="{6C4028FD-8BAA-4A19-BFDE-594D991B7552}"/>
          </ac:spMkLst>
        </pc:spChg>
        <pc:graphicFrameChg chg="add mod">
          <ac:chgData name="will humble" userId="737f7d215fdcc0f3" providerId="LiveId" clId="{41089EF3-6134-470E-8338-7B36017BB359}" dt="2024-05-31T18:41:35.469" v="5236" actId="20577"/>
          <ac:graphicFrameMkLst>
            <pc:docMk/>
            <pc:sldMk cId="2521507361" sldId="262"/>
            <ac:graphicFrameMk id="5" creationId="{1BBDBA47-EBF2-C110-CA4B-4BD844DD41DB}"/>
          </ac:graphicFrameMkLst>
        </pc:graphicFrameChg>
      </pc:sldChg>
      <pc:sldChg chg="addSp delSp modSp new mod ord setBg">
        <pc:chgData name="will humble" userId="737f7d215fdcc0f3" providerId="LiveId" clId="{41089EF3-6134-470E-8338-7B36017BB359}" dt="2024-05-31T18:51:51.614" v="5943" actId="14100"/>
        <pc:sldMkLst>
          <pc:docMk/>
          <pc:sldMk cId="538330771" sldId="263"/>
        </pc:sldMkLst>
        <pc:spChg chg="mod">
          <ac:chgData name="will humble" userId="737f7d215fdcc0f3" providerId="LiveId" clId="{41089EF3-6134-470E-8338-7B36017BB359}" dt="2024-05-31T18:37:45.045" v="5059" actId="6549"/>
          <ac:spMkLst>
            <pc:docMk/>
            <pc:sldMk cId="538330771" sldId="263"/>
            <ac:spMk id="2" creationId="{426DD568-A047-88A3-4A13-0BD573D80803}"/>
          </ac:spMkLst>
        </pc:spChg>
        <pc:spChg chg="del mod">
          <ac:chgData name="will humble" userId="737f7d215fdcc0f3" providerId="LiveId" clId="{41089EF3-6134-470E-8338-7B36017BB359}" dt="2024-05-14T17:56:47.741" v="3273" actId="26606"/>
          <ac:spMkLst>
            <pc:docMk/>
            <pc:sldMk cId="538330771" sldId="263"/>
            <ac:spMk id="3" creationId="{AC426DD3-90A4-DB82-155C-2528390456CE}"/>
          </ac:spMkLst>
        </pc:spChg>
        <pc:spChg chg="add">
          <ac:chgData name="will humble" userId="737f7d215fdcc0f3" providerId="LiveId" clId="{41089EF3-6134-470E-8338-7B36017BB359}" dt="2024-05-14T17:56:47.741" v="3273" actId="26606"/>
          <ac:spMkLst>
            <pc:docMk/>
            <pc:sldMk cId="538330771" sldId="263"/>
            <ac:spMk id="10" creationId="{B50AB553-2A96-4A92-96F2-93548E096954}"/>
          </ac:spMkLst>
        </pc:spChg>
        <pc:graphicFrameChg chg="add mod">
          <ac:chgData name="will humble" userId="737f7d215fdcc0f3" providerId="LiveId" clId="{41089EF3-6134-470E-8338-7B36017BB359}" dt="2024-05-31T18:51:51.614" v="5943" actId="14100"/>
          <ac:graphicFrameMkLst>
            <pc:docMk/>
            <pc:sldMk cId="538330771" sldId="263"/>
            <ac:graphicFrameMk id="5" creationId="{8C1311D1-651B-125B-57D3-2F1A1D1A8A38}"/>
          </ac:graphicFrameMkLst>
        </pc:graphicFrameChg>
        <pc:picChg chg="add mod">
          <ac:chgData name="will humble" userId="737f7d215fdcc0f3" providerId="LiveId" clId="{41089EF3-6134-470E-8338-7B36017BB359}" dt="2024-05-14T17:56:56.467" v="3275" actId="27614"/>
          <ac:picMkLst>
            <pc:docMk/>
            <pc:sldMk cId="538330771" sldId="263"/>
            <ac:picMk id="6" creationId="{A51A34DE-6F89-593E-8C38-B2A29263387B}"/>
          </ac:picMkLst>
        </pc:picChg>
      </pc:sldChg>
      <pc:sldChg chg="del">
        <pc:chgData name="will humble" userId="737f7d215fdcc0f3" providerId="LiveId" clId="{41089EF3-6134-470E-8338-7B36017BB359}" dt="2024-05-14T17:04:18.400" v="0" actId="47"/>
        <pc:sldMkLst>
          <pc:docMk/>
          <pc:sldMk cId="2808357766" sldId="263"/>
        </pc:sldMkLst>
      </pc:sldChg>
      <pc:sldChg chg="addSp delSp modSp new mod ord">
        <pc:chgData name="will humble" userId="737f7d215fdcc0f3" providerId="LiveId" clId="{41089EF3-6134-470E-8338-7B36017BB359}" dt="2024-05-31T18:52:13.056" v="5948" actId="14100"/>
        <pc:sldMkLst>
          <pc:docMk/>
          <pc:sldMk cId="2653095388" sldId="264"/>
        </pc:sldMkLst>
        <pc:spChg chg="mod">
          <ac:chgData name="will humble" userId="737f7d215fdcc0f3" providerId="LiveId" clId="{41089EF3-6134-470E-8338-7B36017BB359}" dt="2024-05-31T18:38:55.254" v="5089" actId="27636"/>
          <ac:spMkLst>
            <pc:docMk/>
            <pc:sldMk cId="2653095388" sldId="264"/>
            <ac:spMk id="2" creationId="{F790296B-C96E-7FD7-F08A-533E79B585D6}"/>
          </ac:spMkLst>
        </pc:spChg>
        <pc:spChg chg="del mod">
          <ac:chgData name="will humble" userId="737f7d215fdcc0f3" providerId="LiveId" clId="{41089EF3-6134-470E-8338-7B36017BB359}" dt="2024-05-14T17:59:15.447" v="3337" actId="26606"/>
          <ac:spMkLst>
            <pc:docMk/>
            <pc:sldMk cId="2653095388" sldId="264"/>
            <ac:spMk id="3" creationId="{454A7DA5-D148-B0C0-0235-C83D2FE003E9}"/>
          </ac:spMkLst>
        </pc:spChg>
        <pc:graphicFrameChg chg="add mod">
          <ac:chgData name="will humble" userId="737f7d215fdcc0f3" providerId="LiveId" clId="{41089EF3-6134-470E-8338-7B36017BB359}" dt="2024-05-31T18:52:13.056" v="5948" actId="14100"/>
          <ac:graphicFrameMkLst>
            <pc:docMk/>
            <pc:sldMk cId="2653095388" sldId="264"/>
            <ac:graphicFrameMk id="5" creationId="{09B81238-419B-C397-062C-6B1B63FF0636}"/>
          </ac:graphicFrameMkLst>
        </pc:graphicFrameChg>
      </pc:sldChg>
      <pc:sldChg chg="del">
        <pc:chgData name="will humble" userId="737f7d215fdcc0f3" providerId="LiveId" clId="{41089EF3-6134-470E-8338-7B36017BB359}" dt="2024-05-14T17:04:27.330" v="9" actId="47"/>
        <pc:sldMkLst>
          <pc:docMk/>
          <pc:sldMk cId="3947310755" sldId="264"/>
        </pc:sldMkLst>
      </pc:sldChg>
      <pc:sldChg chg="addSp delSp modSp new mod ord setBg">
        <pc:chgData name="will humble" userId="737f7d215fdcc0f3" providerId="LiveId" clId="{41089EF3-6134-470E-8338-7B36017BB359}" dt="2024-05-31T18:38:30.251" v="5082" actId="20577"/>
        <pc:sldMkLst>
          <pc:docMk/>
          <pc:sldMk cId="1464206078" sldId="265"/>
        </pc:sldMkLst>
        <pc:spChg chg="mod">
          <ac:chgData name="will humble" userId="737f7d215fdcc0f3" providerId="LiveId" clId="{41089EF3-6134-470E-8338-7B36017BB359}" dt="2024-05-31T18:38:30.251" v="5082" actId="20577"/>
          <ac:spMkLst>
            <pc:docMk/>
            <pc:sldMk cId="1464206078" sldId="265"/>
            <ac:spMk id="2" creationId="{FE25E97E-AF82-173D-B53A-F347505D662B}"/>
          </ac:spMkLst>
        </pc:spChg>
        <pc:spChg chg="del mod">
          <ac:chgData name="will humble" userId="737f7d215fdcc0f3" providerId="LiveId" clId="{41089EF3-6134-470E-8338-7B36017BB359}" dt="2024-05-14T18:02:48.241" v="3644" actId="26606"/>
          <ac:spMkLst>
            <pc:docMk/>
            <pc:sldMk cId="1464206078" sldId="265"/>
            <ac:spMk id="3" creationId="{161F9C31-EE36-EC49-524D-7D48F389AF92}"/>
          </ac:spMkLst>
        </pc:spChg>
        <pc:spChg chg="add">
          <ac:chgData name="will humble" userId="737f7d215fdcc0f3" providerId="LiveId" clId="{41089EF3-6134-470E-8338-7B36017BB359}" dt="2024-05-14T18:03:00.580" v="3646" actId="26606"/>
          <ac:spMkLst>
            <pc:docMk/>
            <pc:sldMk cId="1464206078" sldId="265"/>
            <ac:spMk id="10" creationId="{6C4028FD-8BAA-4A19-BFDE-594D991B7552}"/>
          </ac:spMkLst>
        </pc:spChg>
        <pc:graphicFrameChg chg="add mod modGraphic">
          <ac:chgData name="will humble" userId="737f7d215fdcc0f3" providerId="LiveId" clId="{41089EF3-6134-470E-8338-7B36017BB359}" dt="2024-05-14T18:03:00.580" v="3646" actId="26606"/>
          <ac:graphicFrameMkLst>
            <pc:docMk/>
            <pc:sldMk cId="1464206078" sldId="265"/>
            <ac:graphicFrameMk id="5" creationId="{763AE14C-CC6A-29DE-F3B5-45D38EF45C02}"/>
          </ac:graphicFrameMkLst>
        </pc:graphicFrameChg>
      </pc:sldChg>
      <pc:sldChg chg="del">
        <pc:chgData name="will humble" userId="737f7d215fdcc0f3" providerId="LiveId" clId="{41089EF3-6134-470E-8338-7B36017BB359}" dt="2024-05-14T17:04:34.249" v="27" actId="47"/>
        <pc:sldMkLst>
          <pc:docMk/>
          <pc:sldMk cId="1729656652" sldId="301"/>
        </pc:sldMkLst>
      </pc:sldChg>
      <pc:sldChg chg="del">
        <pc:chgData name="will humble" userId="737f7d215fdcc0f3" providerId="LiveId" clId="{41089EF3-6134-470E-8338-7B36017BB359}" dt="2024-05-14T17:04:31.788" v="18" actId="47"/>
        <pc:sldMkLst>
          <pc:docMk/>
          <pc:sldMk cId="392506442" sldId="304"/>
        </pc:sldMkLst>
      </pc:sldChg>
      <pc:sldChg chg="del">
        <pc:chgData name="will humble" userId="737f7d215fdcc0f3" providerId="LiveId" clId="{41089EF3-6134-470E-8338-7B36017BB359}" dt="2024-05-14T17:04:19.307" v="1" actId="47"/>
        <pc:sldMkLst>
          <pc:docMk/>
          <pc:sldMk cId="1258754200" sldId="305"/>
        </pc:sldMkLst>
      </pc:sldChg>
      <pc:sldChg chg="del">
        <pc:chgData name="will humble" userId="737f7d215fdcc0f3" providerId="LiveId" clId="{41089EF3-6134-470E-8338-7B36017BB359}" dt="2024-05-14T17:04:30.446" v="16" actId="47"/>
        <pc:sldMkLst>
          <pc:docMk/>
          <pc:sldMk cId="3974502487" sldId="306"/>
        </pc:sldMkLst>
      </pc:sldChg>
      <pc:sldChg chg="del">
        <pc:chgData name="will humble" userId="737f7d215fdcc0f3" providerId="LiveId" clId="{41089EF3-6134-470E-8338-7B36017BB359}" dt="2024-05-14T17:04:29.190" v="13" actId="47"/>
        <pc:sldMkLst>
          <pc:docMk/>
          <pc:sldMk cId="402230269" sldId="307"/>
        </pc:sldMkLst>
      </pc:sldChg>
      <pc:sldChg chg="del">
        <pc:chgData name="will humble" userId="737f7d215fdcc0f3" providerId="LiveId" clId="{41089EF3-6134-470E-8338-7B36017BB359}" dt="2024-05-14T17:04:32.441" v="20" actId="47"/>
        <pc:sldMkLst>
          <pc:docMk/>
          <pc:sldMk cId="1569564118" sldId="308"/>
        </pc:sldMkLst>
      </pc:sldChg>
      <pc:sldChg chg="del">
        <pc:chgData name="will humble" userId="737f7d215fdcc0f3" providerId="LiveId" clId="{41089EF3-6134-470E-8338-7B36017BB359}" dt="2024-05-14T17:04:31.283" v="17" actId="47"/>
        <pc:sldMkLst>
          <pc:docMk/>
          <pc:sldMk cId="2701279725" sldId="314"/>
        </pc:sldMkLst>
      </pc:sldChg>
      <pc:sldChg chg="del">
        <pc:chgData name="will humble" userId="737f7d215fdcc0f3" providerId="LiveId" clId="{41089EF3-6134-470E-8338-7B36017BB359}" dt="2024-05-14T17:04:32.202" v="19" actId="47"/>
        <pc:sldMkLst>
          <pc:docMk/>
          <pc:sldMk cId="177352902" sldId="315"/>
        </pc:sldMkLst>
      </pc:sldChg>
      <pc:sldChg chg="del">
        <pc:chgData name="will humble" userId="737f7d215fdcc0f3" providerId="LiveId" clId="{41089EF3-6134-470E-8338-7B36017BB359}" dt="2024-05-14T17:04:27.752" v="10" actId="47"/>
        <pc:sldMkLst>
          <pc:docMk/>
          <pc:sldMk cId="77245877" sldId="316"/>
        </pc:sldMkLst>
      </pc:sldChg>
      <pc:sldChg chg="del">
        <pc:chgData name="will humble" userId="737f7d215fdcc0f3" providerId="LiveId" clId="{41089EF3-6134-470E-8338-7B36017BB359}" dt="2024-05-14T17:04:33.250" v="23" actId="47"/>
        <pc:sldMkLst>
          <pc:docMk/>
          <pc:sldMk cId="979938264" sldId="317"/>
        </pc:sldMkLst>
      </pc:sldChg>
      <pc:sldChg chg="del">
        <pc:chgData name="will humble" userId="737f7d215fdcc0f3" providerId="LiveId" clId="{41089EF3-6134-470E-8338-7B36017BB359}" dt="2024-05-14T17:04:28.176" v="11" actId="47"/>
        <pc:sldMkLst>
          <pc:docMk/>
          <pc:sldMk cId="434441290" sldId="319"/>
        </pc:sldMkLst>
      </pc:sldChg>
      <pc:sldChg chg="del">
        <pc:chgData name="will humble" userId="737f7d215fdcc0f3" providerId="LiveId" clId="{41089EF3-6134-470E-8338-7B36017BB359}" dt="2024-05-14T17:04:32.724" v="21" actId="47"/>
        <pc:sldMkLst>
          <pc:docMk/>
          <pc:sldMk cId="1740958619" sldId="320"/>
        </pc:sldMkLst>
      </pc:sldChg>
      <pc:sldChg chg="del">
        <pc:chgData name="will humble" userId="737f7d215fdcc0f3" providerId="LiveId" clId="{41089EF3-6134-470E-8338-7B36017BB359}" dt="2024-05-14T17:04:26.024" v="6" actId="47"/>
        <pc:sldMkLst>
          <pc:docMk/>
          <pc:sldMk cId="3540611197" sldId="321"/>
        </pc:sldMkLst>
      </pc:sldChg>
      <pc:sldChg chg="del">
        <pc:chgData name="will humble" userId="737f7d215fdcc0f3" providerId="LiveId" clId="{41089EF3-6134-470E-8338-7B36017BB359}" dt="2024-05-14T17:04:34.442" v="28" actId="47"/>
        <pc:sldMkLst>
          <pc:docMk/>
          <pc:sldMk cId="2381880311" sldId="322"/>
        </pc:sldMkLst>
      </pc:sldChg>
      <pc:sldChg chg="del">
        <pc:chgData name="will humble" userId="737f7d215fdcc0f3" providerId="LiveId" clId="{41089EF3-6134-470E-8338-7B36017BB359}" dt="2024-05-14T17:04:33.467" v="24" actId="47"/>
        <pc:sldMkLst>
          <pc:docMk/>
          <pc:sldMk cId="2573643420" sldId="323"/>
        </pc:sldMkLst>
      </pc:sldChg>
      <pc:sldChg chg="del">
        <pc:chgData name="will humble" userId="737f7d215fdcc0f3" providerId="LiveId" clId="{41089EF3-6134-470E-8338-7B36017BB359}" dt="2024-05-14T17:04:29.586" v="14" actId="47"/>
        <pc:sldMkLst>
          <pc:docMk/>
          <pc:sldMk cId="2253531320" sldId="324"/>
        </pc:sldMkLst>
      </pc:sldChg>
      <pc:sldChg chg="del">
        <pc:chgData name="will humble" userId="737f7d215fdcc0f3" providerId="LiveId" clId="{41089EF3-6134-470E-8338-7B36017BB359}" dt="2024-05-14T17:04:23.751" v="3" actId="47"/>
        <pc:sldMkLst>
          <pc:docMk/>
          <pc:sldMk cId="1744412063" sldId="325"/>
        </pc:sldMkLst>
      </pc:sldChg>
      <pc:sldChg chg="del">
        <pc:chgData name="will humble" userId="737f7d215fdcc0f3" providerId="LiveId" clId="{41089EF3-6134-470E-8338-7B36017BB359}" dt="2024-05-14T17:04:25.441" v="5" actId="47"/>
        <pc:sldMkLst>
          <pc:docMk/>
          <pc:sldMk cId="2284838160" sldId="326"/>
        </pc:sldMkLst>
      </pc:sldChg>
      <pc:sldChg chg="del">
        <pc:chgData name="will humble" userId="737f7d215fdcc0f3" providerId="LiveId" clId="{41089EF3-6134-470E-8338-7B36017BB359}" dt="2024-05-14T17:04:24.749" v="4" actId="47"/>
        <pc:sldMkLst>
          <pc:docMk/>
          <pc:sldMk cId="544435023" sldId="327"/>
        </pc:sldMkLst>
      </pc:sldChg>
      <pc:sldChg chg="del">
        <pc:chgData name="will humble" userId="737f7d215fdcc0f3" providerId="LiveId" clId="{41089EF3-6134-470E-8338-7B36017BB359}" dt="2024-05-14T17:04:30.016" v="15" actId="47"/>
        <pc:sldMkLst>
          <pc:docMk/>
          <pc:sldMk cId="1848719664" sldId="328"/>
        </pc:sldMkLst>
      </pc:sldChg>
      <pc:sldChg chg="del">
        <pc:chgData name="will humble" userId="737f7d215fdcc0f3" providerId="LiveId" clId="{41089EF3-6134-470E-8338-7B36017BB359}" dt="2024-05-14T17:04:26.862" v="8" actId="47"/>
        <pc:sldMkLst>
          <pc:docMk/>
          <pc:sldMk cId="3983547583" sldId="329"/>
        </pc:sldMkLst>
      </pc:sldChg>
      <pc:sldChg chg="del">
        <pc:chgData name="will humble" userId="737f7d215fdcc0f3" providerId="LiveId" clId="{41089EF3-6134-470E-8338-7B36017BB359}" dt="2024-05-14T17:04:32.976" v="22" actId="47"/>
        <pc:sldMkLst>
          <pc:docMk/>
          <pc:sldMk cId="2092689326" sldId="330"/>
        </pc:sldMkLst>
      </pc:sldChg>
      <pc:sldChg chg="del">
        <pc:chgData name="will humble" userId="737f7d215fdcc0f3" providerId="LiveId" clId="{41089EF3-6134-470E-8338-7B36017BB359}" dt="2024-05-14T17:04:23.026" v="2" actId="47"/>
        <pc:sldMkLst>
          <pc:docMk/>
          <pc:sldMk cId="2686461262" sldId="331"/>
        </pc:sldMkLst>
      </pc:sldChg>
      <pc:sldChg chg="del">
        <pc:chgData name="will humble" userId="737f7d215fdcc0f3" providerId="LiveId" clId="{41089EF3-6134-470E-8338-7B36017BB359}" dt="2024-05-14T17:04:26.460" v="7" actId="47"/>
        <pc:sldMkLst>
          <pc:docMk/>
          <pc:sldMk cId="2611662049" sldId="332"/>
        </pc:sldMkLst>
      </pc:sldChg>
      <pc:sldChg chg="del">
        <pc:chgData name="will humble" userId="737f7d215fdcc0f3" providerId="LiveId" clId="{41089EF3-6134-470E-8338-7B36017BB359}" dt="2024-05-14T17:04:28.754" v="12" actId="47"/>
        <pc:sldMkLst>
          <pc:docMk/>
          <pc:sldMk cId="1949523456" sldId="333"/>
        </pc:sldMkLst>
      </pc:sldChg>
      <pc:sldChg chg="del">
        <pc:chgData name="will humble" userId="737f7d215fdcc0f3" providerId="LiveId" clId="{41089EF3-6134-470E-8338-7B36017BB359}" dt="2024-05-14T17:04:33.671" v="25" actId="47"/>
        <pc:sldMkLst>
          <pc:docMk/>
          <pc:sldMk cId="1447219270" sldId="334"/>
        </pc:sldMkLst>
      </pc:sldChg>
      <pc:sldChg chg="del">
        <pc:chgData name="will humble" userId="737f7d215fdcc0f3" providerId="LiveId" clId="{41089EF3-6134-470E-8338-7B36017BB359}" dt="2024-05-14T17:04:34.047" v="26" actId="47"/>
        <pc:sldMkLst>
          <pc:docMk/>
          <pc:sldMk cId="3238314597" sldId="335"/>
        </pc:sldMkLst>
      </pc:sldChg>
    </pc:docChg>
  </pc:docChgLst>
  <pc:docChgLst>
    <pc:chgData name="will humble" userId="737f7d215fdcc0f3" providerId="LiveId" clId="{9421CF1B-ABE4-4B0F-80BE-805EE2618EA4}"/>
    <pc:docChg chg="custSel addSld modSld sldOrd">
      <pc:chgData name="will humble" userId="737f7d215fdcc0f3" providerId="LiveId" clId="{9421CF1B-ABE4-4B0F-80BE-805EE2618EA4}" dt="2024-06-19T16:17:47.594" v="3735" actId="122"/>
      <pc:docMkLst>
        <pc:docMk/>
      </pc:docMkLst>
      <pc:sldChg chg="modSp mod">
        <pc:chgData name="will humble" userId="737f7d215fdcc0f3" providerId="LiveId" clId="{9421CF1B-ABE4-4B0F-80BE-805EE2618EA4}" dt="2024-06-19T15:35:52.794" v="3" actId="6549"/>
        <pc:sldMkLst>
          <pc:docMk/>
          <pc:sldMk cId="1518037183" sldId="256"/>
        </pc:sldMkLst>
        <pc:spChg chg="mod">
          <ac:chgData name="will humble" userId="737f7d215fdcc0f3" providerId="LiveId" clId="{9421CF1B-ABE4-4B0F-80BE-805EE2618EA4}" dt="2024-06-19T15:35:46.701" v="2" actId="6549"/>
          <ac:spMkLst>
            <pc:docMk/>
            <pc:sldMk cId="1518037183" sldId="256"/>
            <ac:spMk id="2" creationId="{D0F18C0F-6ED9-4508-C903-187D779F8C96}"/>
          </ac:spMkLst>
        </pc:spChg>
        <pc:spChg chg="mod">
          <ac:chgData name="will humble" userId="737f7d215fdcc0f3" providerId="LiveId" clId="{9421CF1B-ABE4-4B0F-80BE-805EE2618EA4}" dt="2024-06-19T15:35:52.794" v="3" actId="6549"/>
          <ac:spMkLst>
            <pc:docMk/>
            <pc:sldMk cId="1518037183" sldId="256"/>
            <ac:spMk id="3" creationId="{DBBB67DD-B118-D78E-B2D3-9EC59BEC4ACD}"/>
          </ac:spMkLst>
        </pc:spChg>
      </pc:sldChg>
      <pc:sldChg chg="modSp mod">
        <pc:chgData name="will humble" userId="737f7d215fdcc0f3" providerId="LiveId" clId="{9421CF1B-ABE4-4B0F-80BE-805EE2618EA4}" dt="2024-06-19T16:03:28.339" v="2436" actId="20577"/>
        <pc:sldMkLst>
          <pc:docMk/>
          <pc:sldMk cId="416857952" sldId="259"/>
        </pc:sldMkLst>
        <pc:spChg chg="mod">
          <ac:chgData name="will humble" userId="737f7d215fdcc0f3" providerId="LiveId" clId="{9421CF1B-ABE4-4B0F-80BE-805EE2618EA4}" dt="2024-06-19T16:03:28.339" v="2436" actId="20577"/>
          <ac:spMkLst>
            <pc:docMk/>
            <pc:sldMk cId="416857952" sldId="259"/>
            <ac:spMk id="2" creationId="{0EB8A60E-7374-C044-0817-CEABCE132FAD}"/>
          </ac:spMkLst>
        </pc:spChg>
      </pc:sldChg>
      <pc:sldChg chg="modSp mod">
        <pc:chgData name="will humble" userId="737f7d215fdcc0f3" providerId="LiveId" clId="{9421CF1B-ABE4-4B0F-80BE-805EE2618EA4}" dt="2024-06-19T16:03:19.540" v="2426" actId="6549"/>
        <pc:sldMkLst>
          <pc:docMk/>
          <pc:sldMk cId="3233346855" sldId="261"/>
        </pc:sldMkLst>
        <pc:spChg chg="mod">
          <ac:chgData name="will humble" userId="737f7d215fdcc0f3" providerId="LiveId" clId="{9421CF1B-ABE4-4B0F-80BE-805EE2618EA4}" dt="2024-06-19T16:03:19.540" v="2426" actId="6549"/>
          <ac:spMkLst>
            <pc:docMk/>
            <pc:sldMk cId="3233346855" sldId="261"/>
            <ac:spMk id="2" creationId="{C1F48411-6CEE-103F-1A08-400CB38A0083}"/>
          </ac:spMkLst>
        </pc:spChg>
      </pc:sldChg>
      <pc:sldChg chg="modSp mod ord">
        <pc:chgData name="will humble" userId="737f7d215fdcc0f3" providerId="LiveId" clId="{9421CF1B-ABE4-4B0F-80BE-805EE2618EA4}" dt="2024-06-19T16:17:47.594" v="3735" actId="122"/>
        <pc:sldMkLst>
          <pc:docMk/>
          <pc:sldMk cId="2521507361" sldId="262"/>
        </pc:sldMkLst>
        <pc:spChg chg="mod">
          <ac:chgData name="will humble" userId="737f7d215fdcc0f3" providerId="LiveId" clId="{9421CF1B-ABE4-4B0F-80BE-805EE2618EA4}" dt="2024-06-19T15:36:31.799" v="13" actId="255"/>
          <ac:spMkLst>
            <pc:docMk/>
            <pc:sldMk cId="2521507361" sldId="262"/>
            <ac:spMk id="2" creationId="{20DFEEBF-2AE9-495F-4248-9199EB666A05}"/>
          </ac:spMkLst>
        </pc:spChg>
        <pc:graphicFrameChg chg="mod">
          <ac:chgData name="will humble" userId="737f7d215fdcc0f3" providerId="LiveId" clId="{9421CF1B-ABE4-4B0F-80BE-805EE2618EA4}" dt="2024-06-19T16:17:47.594" v="3735" actId="122"/>
          <ac:graphicFrameMkLst>
            <pc:docMk/>
            <pc:sldMk cId="2521507361" sldId="262"/>
            <ac:graphicFrameMk id="5" creationId="{1BBDBA47-EBF2-C110-CA4B-4BD844DD41DB}"/>
          </ac:graphicFrameMkLst>
        </pc:graphicFrameChg>
      </pc:sldChg>
      <pc:sldChg chg="modSp add mod">
        <pc:chgData name="will humble" userId="737f7d215fdcc0f3" providerId="LiveId" clId="{9421CF1B-ABE4-4B0F-80BE-805EE2618EA4}" dt="2024-06-19T16:15:22.496" v="3419" actId="20577"/>
        <pc:sldMkLst>
          <pc:docMk/>
          <pc:sldMk cId="3551122460" sldId="266"/>
        </pc:sldMkLst>
        <pc:spChg chg="mod">
          <ac:chgData name="will humble" userId="737f7d215fdcc0f3" providerId="LiveId" clId="{9421CF1B-ABE4-4B0F-80BE-805EE2618EA4}" dt="2024-06-19T15:42:31.938" v="217" actId="255"/>
          <ac:spMkLst>
            <pc:docMk/>
            <pc:sldMk cId="3551122460" sldId="266"/>
            <ac:spMk id="2" creationId="{0EB8A60E-7374-C044-0817-CEABCE132FAD}"/>
          </ac:spMkLst>
        </pc:spChg>
        <pc:graphicFrameChg chg="mod">
          <ac:chgData name="will humble" userId="737f7d215fdcc0f3" providerId="LiveId" clId="{9421CF1B-ABE4-4B0F-80BE-805EE2618EA4}" dt="2024-06-19T16:15:22.496" v="3419" actId="20577"/>
          <ac:graphicFrameMkLst>
            <pc:docMk/>
            <pc:sldMk cId="3551122460" sldId="266"/>
            <ac:graphicFrameMk id="5" creationId="{5041F00E-F3D6-2AD8-C098-59369EB57823}"/>
          </ac:graphicFrameMkLst>
        </pc:graphicFrameChg>
      </pc:sldChg>
      <pc:sldChg chg="modSp add mod">
        <pc:chgData name="will humble" userId="737f7d215fdcc0f3" providerId="LiveId" clId="{9421CF1B-ABE4-4B0F-80BE-805EE2618EA4}" dt="2024-06-19T16:04:07.786" v="2453" actId="20577"/>
        <pc:sldMkLst>
          <pc:docMk/>
          <pc:sldMk cId="3282428651" sldId="267"/>
        </pc:sldMkLst>
        <pc:spChg chg="mod">
          <ac:chgData name="will humble" userId="737f7d215fdcc0f3" providerId="LiveId" clId="{9421CF1B-ABE4-4B0F-80BE-805EE2618EA4}" dt="2024-06-19T16:03:44.460" v="2437" actId="255"/>
          <ac:spMkLst>
            <pc:docMk/>
            <pc:sldMk cId="3282428651" sldId="267"/>
            <ac:spMk id="2" creationId="{0EB8A60E-7374-C044-0817-CEABCE132FAD}"/>
          </ac:spMkLst>
        </pc:spChg>
        <pc:graphicFrameChg chg="mod">
          <ac:chgData name="will humble" userId="737f7d215fdcc0f3" providerId="LiveId" clId="{9421CF1B-ABE4-4B0F-80BE-805EE2618EA4}" dt="2024-06-19T16:04:07.786" v="2453" actId="20577"/>
          <ac:graphicFrameMkLst>
            <pc:docMk/>
            <pc:sldMk cId="3282428651" sldId="267"/>
            <ac:graphicFrameMk id="5" creationId="{5041F00E-F3D6-2AD8-C098-59369EB57823}"/>
          </ac:graphicFrameMkLst>
        </pc:graphicFrameChg>
      </pc:sldChg>
      <pc:sldChg chg="modSp add mod">
        <pc:chgData name="will humble" userId="737f7d215fdcc0f3" providerId="LiveId" clId="{9421CF1B-ABE4-4B0F-80BE-805EE2618EA4}" dt="2024-06-19T16:14:58.746" v="3414" actId="20577"/>
        <pc:sldMkLst>
          <pc:docMk/>
          <pc:sldMk cId="3512003715" sldId="268"/>
        </pc:sldMkLst>
        <pc:spChg chg="mod">
          <ac:chgData name="will humble" userId="737f7d215fdcc0f3" providerId="LiveId" clId="{9421CF1B-ABE4-4B0F-80BE-805EE2618EA4}" dt="2024-06-19T16:02:49.673" v="2414" actId="6549"/>
          <ac:spMkLst>
            <pc:docMk/>
            <pc:sldMk cId="3512003715" sldId="268"/>
            <ac:spMk id="2" creationId="{0EB8A60E-7374-C044-0817-CEABCE132FAD}"/>
          </ac:spMkLst>
        </pc:spChg>
        <pc:graphicFrameChg chg="mod">
          <ac:chgData name="will humble" userId="737f7d215fdcc0f3" providerId="LiveId" clId="{9421CF1B-ABE4-4B0F-80BE-805EE2618EA4}" dt="2024-06-19T16:14:58.746" v="3414" actId="20577"/>
          <ac:graphicFrameMkLst>
            <pc:docMk/>
            <pc:sldMk cId="3512003715" sldId="268"/>
            <ac:graphicFrameMk id="5" creationId="{5041F00E-F3D6-2AD8-C098-59369EB57823}"/>
          </ac:graphicFrameMkLst>
        </pc:graphicFrameChg>
        <pc:picChg chg="mod">
          <ac:chgData name="will humble" userId="737f7d215fdcc0f3" providerId="LiveId" clId="{9421CF1B-ABE4-4B0F-80BE-805EE2618EA4}" dt="2024-06-19T15:58:58.914" v="1954" actId="1076"/>
          <ac:picMkLst>
            <pc:docMk/>
            <pc:sldMk cId="3512003715" sldId="268"/>
            <ac:picMk id="26" creationId="{267BC6C8-B57C-E053-2A06-353B4FA1ABCA}"/>
          </ac:picMkLst>
        </pc:picChg>
      </pc:sldChg>
      <pc:sldChg chg="modSp add mod">
        <pc:chgData name="will humble" userId="737f7d215fdcc0f3" providerId="LiveId" clId="{9421CF1B-ABE4-4B0F-80BE-805EE2618EA4}" dt="2024-06-19T16:15:41.085" v="3425" actId="20577"/>
        <pc:sldMkLst>
          <pc:docMk/>
          <pc:sldMk cId="264757179" sldId="269"/>
        </pc:sldMkLst>
        <pc:spChg chg="mod">
          <ac:chgData name="will humble" userId="737f7d215fdcc0f3" providerId="LiveId" clId="{9421CF1B-ABE4-4B0F-80BE-805EE2618EA4}" dt="2024-06-19T16:05:41.255" v="2587" actId="255"/>
          <ac:spMkLst>
            <pc:docMk/>
            <pc:sldMk cId="264757179" sldId="269"/>
            <ac:spMk id="2" creationId="{0EB8A60E-7374-C044-0817-CEABCE132FAD}"/>
          </ac:spMkLst>
        </pc:spChg>
        <pc:graphicFrameChg chg="mod">
          <ac:chgData name="will humble" userId="737f7d215fdcc0f3" providerId="LiveId" clId="{9421CF1B-ABE4-4B0F-80BE-805EE2618EA4}" dt="2024-06-19T16:15:41.085" v="3425" actId="20577"/>
          <ac:graphicFrameMkLst>
            <pc:docMk/>
            <pc:sldMk cId="264757179" sldId="269"/>
            <ac:graphicFrameMk id="5" creationId="{5041F00E-F3D6-2AD8-C098-59369EB57823}"/>
          </ac:graphicFrameMkLst>
        </pc:graphicFrameChg>
      </pc:sldChg>
    </pc:docChg>
  </pc:docChgLst>
  <pc:docChgLst>
    <pc:chgData name="will humble" userId="737f7d215fdcc0f3" providerId="LiveId" clId="{4086DF18-E338-43D7-9DF3-26F59EFA7BF2}"/>
    <pc:docChg chg="custSel modSld sldOrd">
      <pc:chgData name="will humble" userId="737f7d215fdcc0f3" providerId="LiveId" clId="{4086DF18-E338-43D7-9DF3-26F59EFA7BF2}" dt="2024-08-02T16:41:41.333" v="167" actId="1076"/>
      <pc:docMkLst>
        <pc:docMk/>
      </pc:docMkLst>
      <pc:sldChg chg="modSp mod">
        <pc:chgData name="will humble" userId="737f7d215fdcc0f3" providerId="LiveId" clId="{4086DF18-E338-43D7-9DF3-26F59EFA7BF2}" dt="2024-08-02T16:31:34.094" v="28" actId="6549"/>
        <pc:sldMkLst>
          <pc:docMk/>
          <pc:sldMk cId="1518037183" sldId="256"/>
        </pc:sldMkLst>
        <pc:spChg chg="mod">
          <ac:chgData name="will humble" userId="737f7d215fdcc0f3" providerId="LiveId" clId="{4086DF18-E338-43D7-9DF3-26F59EFA7BF2}" dt="2024-08-02T16:31:34.094" v="28" actId="6549"/>
          <ac:spMkLst>
            <pc:docMk/>
            <pc:sldMk cId="1518037183" sldId="256"/>
            <ac:spMk id="2" creationId="{D0F18C0F-6ED9-4508-C903-187D779F8C96}"/>
          </ac:spMkLst>
        </pc:spChg>
      </pc:sldChg>
      <pc:sldChg chg="addSp modSp mod">
        <pc:chgData name="will humble" userId="737f7d215fdcc0f3" providerId="LiveId" clId="{4086DF18-E338-43D7-9DF3-26F59EFA7BF2}" dt="2024-08-02T16:41:16.771" v="163" actId="1076"/>
        <pc:sldMkLst>
          <pc:docMk/>
          <pc:sldMk cId="4090371143" sldId="257"/>
        </pc:sldMkLst>
        <pc:picChg chg="add mod">
          <ac:chgData name="will humble" userId="737f7d215fdcc0f3" providerId="LiveId" clId="{4086DF18-E338-43D7-9DF3-26F59EFA7BF2}" dt="2024-08-02T16:41:16.771" v="163" actId="1076"/>
          <ac:picMkLst>
            <pc:docMk/>
            <pc:sldMk cId="4090371143" sldId="257"/>
            <ac:picMk id="3" creationId="{8818726B-5D00-848C-6817-D621E99CD3BD}"/>
          </ac:picMkLst>
        </pc:picChg>
      </pc:sldChg>
      <pc:sldChg chg="addSp modSp mod">
        <pc:chgData name="will humble" userId="737f7d215fdcc0f3" providerId="LiveId" clId="{4086DF18-E338-43D7-9DF3-26F59EFA7BF2}" dt="2024-08-02T16:41:03.464" v="161" actId="1076"/>
        <pc:sldMkLst>
          <pc:docMk/>
          <pc:sldMk cId="1302276478" sldId="258"/>
        </pc:sldMkLst>
        <pc:picChg chg="add mod">
          <ac:chgData name="will humble" userId="737f7d215fdcc0f3" providerId="LiveId" clId="{4086DF18-E338-43D7-9DF3-26F59EFA7BF2}" dt="2024-08-02T16:41:03.464" v="161" actId="1076"/>
          <ac:picMkLst>
            <pc:docMk/>
            <pc:sldMk cId="1302276478" sldId="258"/>
            <ac:picMk id="3" creationId="{0DD81A83-3CBC-3E57-F32B-116ABE5BE27B}"/>
          </ac:picMkLst>
        </pc:picChg>
      </pc:sldChg>
      <pc:sldChg chg="addSp modSp mod ord">
        <pc:chgData name="will humble" userId="737f7d215fdcc0f3" providerId="LiveId" clId="{4086DF18-E338-43D7-9DF3-26F59EFA7BF2}" dt="2024-08-02T16:40:20.981" v="157" actId="6549"/>
        <pc:sldMkLst>
          <pc:docMk/>
          <pc:sldMk cId="416857952" sldId="259"/>
        </pc:sldMkLst>
        <pc:spChg chg="mod">
          <ac:chgData name="will humble" userId="737f7d215fdcc0f3" providerId="LiveId" clId="{4086DF18-E338-43D7-9DF3-26F59EFA7BF2}" dt="2024-08-02T16:40:20.981" v="157" actId="6549"/>
          <ac:spMkLst>
            <pc:docMk/>
            <pc:sldMk cId="416857952" sldId="259"/>
            <ac:spMk id="2" creationId="{0EB8A60E-7374-C044-0817-CEABCE132FAD}"/>
          </ac:spMkLst>
        </pc:spChg>
        <pc:picChg chg="add mod">
          <ac:chgData name="will humble" userId="737f7d215fdcc0f3" providerId="LiveId" clId="{4086DF18-E338-43D7-9DF3-26F59EFA7BF2}" dt="2024-08-02T16:40:02.611" v="100" actId="1076"/>
          <ac:picMkLst>
            <pc:docMk/>
            <pc:sldMk cId="416857952" sldId="259"/>
            <ac:picMk id="3" creationId="{B55C0619-B64B-9A2B-ACE2-0C256888DA2A}"/>
          </ac:picMkLst>
        </pc:picChg>
      </pc:sldChg>
      <pc:sldChg chg="addSp modSp mod">
        <pc:chgData name="will humble" userId="737f7d215fdcc0f3" providerId="LiveId" clId="{4086DF18-E338-43D7-9DF3-26F59EFA7BF2}" dt="2024-08-02T16:40:55.707" v="159" actId="1076"/>
        <pc:sldMkLst>
          <pc:docMk/>
          <pc:sldMk cId="4008468915" sldId="260"/>
        </pc:sldMkLst>
        <pc:picChg chg="add mod">
          <ac:chgData name="will humble" userId="737f7d215fdcc0f3" providerId="LiveId" clId="{4086DF18-E338-43D7-9DF3-26F59EFA7BF2}" dt="2024-08-02T16:40:55.707" v="159" actId="1076"/>
          <ac:picMkLst>
            <pc:docMk/>
            <pc:sldMk cId="4008468915" sldId="260"/>
            <ac:picMk id="3" creationId="{E5A91F12-747A-895C-0B45-AAEBBEBA1B68}"/>
          </ac:picMkLst>
        </pc:picChg>
      </pc:sldChg>
      <pc:sldChg chg="addSp modSp mod ord">
        <pc:chgData name="will humble" userId="737f7d215fdcc0f3" providerId="LiveId" clId="{4086DF18-E338-43D7-9DF3-26F59EFA7BF2}" dt="2024-08-02T16:39:50.348" v="98" actId="1076"/>
        <pc:sldMkLst>
          <pc:docMk/>
          <pc:sldMk cId="3233346855" sldId="261"/>
        </pc:sldMkLst>
        <pc:spChg chg="mod">
          <ac:chgData name="will humble" userId="737f7d215fdcc0f3" providerId="LiveId" clId="{4086DF18-E338-43D7-9DF3-26F59EFA7BF2}" dt="2024-08-02T16:31:58.279" v="34" actId="6549"/>
          <ac:spMkLst>
            <pc:docMk/>
            <pc:sldMk cId="3233346855" sldId="261"/>
            <ac:spMk id="2" creationId="{C1F48411-6CEE-103F-1A08-400CB38A0083}"/>
          </ac:spMkLst>
        </pc:spChg>
        <pc:picChg chg="add mod">
          <ac:chgData name="will humble" userId="737f7d215fdcc0f3" providerId="LiveId" clId="{4086DF18-E338-43D7-9DF3-26F59EFA7BF2}" dt="2024-08-02T16:39:50.348" v="98" actId="1076"/>
          <ac:picMkLst>
            <pc:docMk/>
            <pc:sldMk cId="3233346855" sldId="261"/>
            <ac:picMk id="3" creationId="{64E8C599-4542-B472-052E-1ED6B02FB1FA}"/>
          </ac:picMkLst>
        </pc:picChg>
      </pc:sldChg>
      <pc:sldChg chg="addSp modSp mod">
        <pc:chgData name="will humble" userId="737f7d215fdcc0f3" providerId="LiveId" clId="{4086DF18-E338-43D7-9DF3-26F59EFA7BF2}" dt="2024-08-02T16:41:35.075" v="165" actId="1076"/>
        <pc:sldMkLst>
          <pc:docMk/>
          <pc:sldMk cId="2521507361" sldId="262"/>
        </pc:sldMkLst>
        <pc:picChg chg="add mod">
          <ac:chgData name="will humble" userId="737f7d215fdcc0f3" providerId="LiveId" clId="{4086DF18-E338-43D7-9DF3-26F59EFA7BF2}" dt="2024-08-02T16:41:35.075" v="165" actId="1076"/>
          <ac:picMkLst>
            <pc:docMk/>
            <pc:sldMk cId="2521507361" sldId="262"/>
            <ac:picMk id="3" creationId="{A61BBC58-9567-D8CD-0B39-F39435B38B61}"/>
          </ac:picMkLst>
        </pc:picChg>
      </pc:sldChg>
      <pc:sldChg chg="addSp modSp mod">
        <pc:chgData name="will humble" userId="737f7d215fdcc0f3" providerId="LiveId" clId="{4086DF18-E338-43D7-9DF3-26F59EFA7BF2}" dt="2024-08-02T16:41:41.333" v="167" actId="1076"/>
        <pc:sldMkLst>
          <pc:docMk/>
          <pc:sldMk cId="3551122460" sldId="266"/>
        </pc:sldMkLst>
        <pc:spChg chg="mod">
          <ac:chgData name="will humble" userId="737f7d215fdcc0f3" providerId="LiveId" clId="{4086DF18-E338-43D7-9DF3-26F59EFA7BF2}" dt="2024-08-02T16:32:21.148" v="46" actId="6549"/>
          <ac:spMkLst>
            <pc:docMk/>
            <pc:sldMk cId="3551122460" sldId="266"/>
            <ac:spMk id="2" creationId="{0EB8A60E-7374-C044-0817-CEABCE132FAD}"/>
          </ac:spMkLst>
        </pc:spChg>
        <pc:picChg chg="add mod">
          <ac:chgData name="will humble" userId="737f7d215fdcc0f3" providerId="LiveId" clId="{4086DF18-E338-43D7-9DF3-26F59EFA7BF2}" dt="2024-08-02T16:41:41.333" v="167" actId="1076"/>
          <ac:picMkLst>
            <pc:docMk/>
            <pc:sldMk cId="3551122460" sldId="266"/>
            <ac:picMk id="3" creationId="{9F059AEF-E2F2-66C7-5CAB-28F41D623BEE}"/>
          </ac:picMkLst>
        </pc:picChg>
      </pc:sldChg>
      <pc:sldChg chg="modSp mod ord">
        <pc:chgData name="will humble" userId="737f7d215fdcc0f3" providerId="LiveId" clId="{4086DF18-E338-43D7-9DF3-26F59EFA7BF2}" dt="2024-08-02T16:37:13.840" v="94"/>
        <pc:sldMkLst>
          <pc:docMk/>
          <pc:sldMk cId="3282428651" sldId="267"/>
        </pc:sldMkLst>
        <pc:spChg chg="mod">
          <ac:chgData name="will humble" userId="737f7d215fdcc0f3" providerId="LiveId" clId="{4086DF18-E338-43D7-9DF3-26F59EFA7BF2}" dt="2024-08-02T16:37:09.988" v="92" actId="6549"/>
          <ac:spMkLst>
            <pc:docMk/>
            <pc:sldMk cId="3282428651" sldId="267"/>
            <ac:spMk id="2" creationId="{0EB8A60E-7374-C044-0817-CEABCE132FAD}"/>
          </ac:spMkLst>
        </pc:spChg>
      </pc:sldChg>
      <pc:sldChg chg="modSp mod ord">
        <pc:chgData name="will humble" userId="737f7d215fdcc0f3" providerId="LiveId" clId="{4086DF18-E338-43D7-9DF3-26F59EFA7BF2}" dt="2024-08-02T16:36:24.844" v="86"/>
        <pc:sldMkLst>
          <pc:docMk/>
          <pc:sldMk cId="3512003715" sldId="268"/>
        </pc:sldMkLst>
        <pc:spChg chg="mod">
          <ac:chgData name="will humble" userId="737f7d215fdcc0f3" providerId="LiveId" clId="{4086DF18-E338-43D7-9DF3-26F59EFA7BF2}" dt="2024-08-02T16:33:09.089" v="60" actId="20577"/>
          <ac:spMkLst>
            <pc:docMk/>
            <pc:sldMk cId="3512003715" sldId="268"/>
            <ac:spMk id="2" creationId="{0EB8A60E-7374-C044-0817-CEABCE132FAD}"/>
          </ac:spMkLst>
        </pc:spChg>
      </pc:sldChg>
      <pc:sldChg chg="modSp mod ord">
        <pc:chgData name="will humble" userId="737f7d215fdcc0f3" providerId="LiveId" clId="{4086DF18-E338-43D7-9DF3-26F59EFA7BF2}" dt="2024-08-02T16:37:17.798" v="96"/>
        <pc:sldMkLst>
          <pc:docMk/>
          <pc:sldMk cId="264757179" sldId="269"/>
        </pc:sldMkLst>
        <pc:spChg chg="mod">
          <ac:chgData name="will humble" userId="737f7d215fdcc0f3" providerId="LiveId" clId="{4086DF18-E338-43D7-9DF3-26F59EFA7BF2}" dt="2024-08-02T16:33:17.149" v="66" actId="6549"/>
          <ac:spMkLst>
            <pc:docMk/>
            <pc:sldMk cId="264757179" sldId="269"/>
            <ac:spMk id="2" creationId="{0EB8A60E-7374-C044-0817-CEABCE132FAD}"/>
          </ac:spMkLst>
        </pc:spChg>
      </pc:sldChg>
    </pc:docChg>
  </pc:docChgLst>
  <pc:docChgLst>
    <pc:chgData name="will humble" userId="737f7d215fdcc0f3" providerId="LiveId" clId="{AB9AFD1E-3344-4395-8923-7501FA7B14F7}"/>
    <pc:docChg chg="custSel modSld">
      <pc:chgData name="will humble" userId="737f7d215fdcc0f3" providerId="LiveId" clId="{AB9AFD1E-3344-4395-8923-7501FA7B14F7}" dt="2024-09-26T16:07:55.092" v="54" actId="6549"/>
      <pc:docMkLst>
        <pc:docMk/>
      </pc:docMkLst>
      <pc:sldChg chg="modSp mod">
        <pc:chgData name="will humble" userId="737f7d215fdcc0f3" providerId="LiveId" clId="{AB9AFD1E-3344-4395-8923-7501FA7B14F7}" dt="2024-09-26T16:07:55.092" v="54" actId="6549"/>
        <pc:sldMkLst>
          <pc:docMk/>
          <pc:sldMk cId="1518037183" sldId="256"/>
        </pc:sldMkLst>
        <pc:spChg chg="mod">
          <ac:chgData name="will humble" userId="737f7d215fdcc0f3" providerId="LiveId" clId="{AB9AFD1E-3344-4395-8923-7501FA7B14F7}" dt="2024-09-26T16:07:55.092" v="54" actId="6549"/>
          <ac:spMkLst>
            <pc:docMk/>
            <pc:sldMk cId="1518037183" sldId="256"/>
            <ac:spMk id="2" creationId="{D0F18C0F-6ED9-4508-C903-187D779F8C96}"/>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azpha.org/wp-content/uploads/2024/05/24-Final-Partisan-Primaries.pdf" TargetMode="External"/></Relationships>
</file>

<file path=ppt/diagrams/_rels/data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1" Type="http://schemas.openxmlformats.org/officeDocument/2006/relationships/hyperlink" Target="https://azpha.org/wp-content/uploads/2024/05/24-Final-Voter-Initiative-Signatures.pdf"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azpha.org/wp-content/uploads/2024/05/24-Final-Emergency-Response.pdf"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azpha.org/wp-content/uploads/2024/05/24-Final-Sexual-and-Reproductive-Health.pdf"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azpha.org/wp-content/uploads/2024/05/24-Final-Open-Primaries.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zpha.org/wp-content/uploads/2024/05/24-Final-Partisan-Primaries.pdf" TargetMode="External"/></Relationships>
</file>

<file path=ppt/diagrams/_rels/drawing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1" Type="http://schemas.openxmlformats.org/officeDocument/2006/relationships/hyperlink" Target="https://azpha.org/wp-content/uploads/2024/05/24-Final-Voter-Initiative-Signatures.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azpha.org/wp-content/uploads/2024/05/24-Final-Emergency-Response.pdf"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azpha.org/wp-content/uploads/2024/05/24-Final-Sexual-and-Reproductive-Health.pdf"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azpha.org/wp-content/uploads/2024/05/24-Final-Open-Primaries.pdf"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C0744-9146-4C68-859D-B9D87D2D9AE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FDFB5ACD-FF76-4E57-86D2-E40EBC619D42}">
      <dgm:prSet/>
      <dgm:spPr/>
      <dgm:t>
        <a:bodyPr/>
        <a:lstStyle/>
        <a:p>
          <a:r>
            <a:rPr lang="en-US" b="0" i="0" dirty="0"/>
            <a:t>Constitutional Amendment referred to ballot by the legislature</a:t>
          </a:r>
          <a:endParaRPr lang="en-US" dirty="0"/>
        </a:p>
      </dgm:t>
    </dgm:pt>
    <dgm:pt modelId="{1202CD9B-65C4-4030-906E-ED60AEC10126}" type="parTrans" cxnId="{5AFFB74A-0C36-47F5-A65F-9304209B5CEF}">
      <dgm:prSet/>
      <dgm:spPr/>
      <dgm:t>
        <a:bodyPr/>
        <a:lstStyle/>
        <a:p>
          <a:endParaRPr lang="en-US"/>
        </a:p>
      </dgm:t>
    </dgm:pt>
    <dgm:pt modelId="{E2CE42CF-5940-4119-8C25-9C887AC88F40}" type="sibTrans" cxnId="{5AFFB74A-0C36-47F5-A65F-9304209B5CEF}">
      <dgm:prSet/>
      <dgm:spPr/>
      <dgm:t>
        <a:bodyPr/>
        <a:lstStyle/>
        <a:p>
          <a:endParaRPr lang="en-US"/>
        </a:p>
      </dgm:t>
    </dgm:pt>
    <dgm:pt modelId="{BD92EB6A-0AD4-48D1-AC63-7A61761E8857}">
      <dgm:prSet/>
      <dgm:spPr/>
      <dgm:t>
        <a:bodyPr/>
        <a:lstStyle/>
        <a:p>
          <a:r>
            <a:rPr lang="en-US"/>
            <a:t>Req</a:t>
          </a:r>
          <a:r>
            <a:rPr lang="en-US" b="0" i="0"/>
            <a:t>uires partisan primary elections for all partisan offices</a:t>
          </a:r>
          <a:endParaRPr lang="en-US"/>
        </a:p>
      </dgm:t>
    </dgm:pt>
    <dgm:pt modelId="{57FE4FD4-896A-49DA-B176-FF999C87A8D1}" type="parTrans" cxnId="{A9BF5431-6ADF-4899-937B-BA1FDE11535F}">
      <dgm:prSet/>
      <dgm:spPr/>
      <dgm:t>
        <a:bodyPr/>
        <a:lstStyle/>
        <a:p>
          <a:endParaRPr lang="en-US"/>
        </a:p>
      </dgm:t>
    </dgm:pt>
    <dgm:pt modelId="{8513C729-C0FB-43AF-9380-064A664A47F7}" type="sibTrans" cxnId="{A9BF5431-6ADF-4899-937B-BA1FDE11535F}">
      <dgm:prSet/>
      <dgm:spPr/>
      <dgm:t>
        <a:bodyPr/>
        <a:lstStyle/>
        <a:p>
          <a:endParaRPr lang="en-US"/>
        </a:p>
      </dgm:t>
    </dgm:pt>
    <dgm:pt modelId="{524A1884-54A2-4A4A-97A7-ED2D48F61F43}">
      <dgm:prSet/>
      <dgm:spPr/>
      <dgm:t>
        <a:bodyPr/>
        <a:lstStyle/>
        <a:p>
          <a:r>
            <a:rPr lang="en-US"/>
            <a:t>Prohibits open primaries</a:t>
          </a:r>
        </a:p>
      </dgm:t>
    </dgm:pt>
    <dgm:pt modelId="{5FA5ED4D-3B86-4C49-9257-CF78DEE7F07B}" type="parTrans" cxnId="{5A786152-BF40-4669-BD57-5DC51E8C7028}">
      <dgm:prSet/>
      <dgm:spPr/>
      <dgm:t>
        <a:bodyPr/>
        <a:lstStyle/>
        <a:p>
          <a:endParaRPr lang="en-US"/>
        </a:p>
      </dgm:t>
    </dgm:pt>
    <dgm:pt modelId="{5A77AE6B-A685-4039-BAEF-37C9C2EBD588}" type="sibTrans" cxnId="{5A786152-BF40-4669-BD57-5DC51E8C7028}">
      <dgm:prSet/>
      <dgm:spPr/>
      <dgm:t>
        <a:bodyPr/>
        <a:lstStyle/>
        <a:p>
          <a:endParaRPr lang="en-US"/>
        </a:p>
      </dgm:t>
    </dgm:pt>
    <dgm:pt modelId="{F1104994-E7C9-4FDE-86A1-46D69F9671EE}">
      <dgm:prSet/>
      <dgm:spPr/>
      <dgm:t>
        <a:bodyPr/>
        <a:lstStyle/>
        <a:p>
          <a:r>
            <a:rPr lang="en-US"/>
            <a:t>S</a:t>
          </a:r>
          <a:r>
            <a:rPr lang="en-US" b="0" i="0"/>
            <a:t>upersedes (preempts) local charters &amp; ordinances</a:t>
          </a:r>
          <a:endParaRPr lang="en-US"/>
        </a:p>
      </dgm:t>
    </dgm:pt>
    <dgm:pt modelId="{2FF9AA13-F321-4EEE-9415-6C95AE08E9E9}" type="parTrans" cxnId="{9EF0D06E-8F29-4899-8F10-CA2B249C3391}">
      <dgm:prSet/>
      <dgm:spPr/>
      <dgm:t>
        <a:bodyPr/>
        <a:lstStyle/>
        <a:p>
          <a:endParaRPr lang="en-US"/>
        </a:p>
      </dgm:t>
    </dgm:pt>
    <dgm:pt modelId="{6DFAF16A-2E49-4957-8415-756A88C055EC}" type="sibTrans" cxnId="{9EF0D06E-8F29-4899-8F10-CA2B249C3391}">
      <dgm:prSet/>
      <dgm:spPr/>
      <dgm:t>
        <a:bodyPr/>
        <a:lstStyle/>
        <a:p>
          <a:endParaRPr lang="en-US"/>
        </a:p>
      </dgm:t>
    </dgm:pt>
    <dgm:pt modelId="{0C0F3048-AF25-4474-A164-28FD9C9B8B58}">
      <dgm:prSet/>
      <dgm:spPr/>
      <dgm:t>
        <a:bodyPr/>
        <a:lstStyle/>
        <a:p>
          <a:r>
            <a:rPr lang="en-US"/>
            <a:t>Designed to thwart the Arizona Eliminate Partisan Primaries Act</a:t>
          </a:r>
        </a:p>
      </dgm:t>
    </dgm:pt>
    <dgm:pt modelId="{C5EA9ACB-9498-4255-A4C3-0CDE93031B8F}" type="parTrans" cxnId="{DAEE80D6-9AD0-4B44-B655-9695652458AA}">
      <dgm:prSet/>
      <dgm:spPr/>
      <dgm:t>
        <a:bodyPr/>
        <a:lstStyle/>
        <a:p>
          <a:endParaRPr lang="en-US"/>
        </a:p>
      </dgm:t>
    </dgm:pt>
    <dgm:pt modelId="{00C39F0D-43C0-4B47-9BE0-33317080E068}" type="sibTrans" cxnId="{DAEE80D6-9AD0-4B44-B655-9695652458AA}">
      <dgm:prSet/>
      <dgm:spPr/>
      <dgm:t>
        <a:bodyPr/>
        <a:lstStyle/>
        <a:p>
          <a:endParaRPr lang="en-US"/>
        </a:p>
      </dgm:t>
    </dgm:pt>
    <dgm:pt modelId="{E51F2515-34A7-4FC6-B17B-FB7483AB2187}">
      <dgm:prSet/>
      <dgm:spPr/>
      <dgm:t>
        <a:bodyPr/>
        <a:lstStyle/>
        <a:p>
          <a:pPr algn="ctr"/>
          <a:r>
            <a:rPr lang="en-US" dirty="0" err="1">
              <a:hlinkClick xmlns:r="http://schemas.openxmlformats.org/officeDocument/2006/relationships" r:id="rId1"/>
            </a:rPr>
            <a:t>AzPHA</a:t>
          </a:r>
          <a:r>
            <a:rPr lang="en-US" dirty="0">
              <a:hlinkClick xmlns:r="http://schemas.openxmlformats.org/officeDocument/2006/relationships" r:id="rId1"/>
            </a:rPr>
            <a:t> Argument Against Prop 133</a:t>
          </a:r>
          <a:endParaRPr lang="en-US" dirty="0"/>
        </a:p>
      </dgm:t>
    </dgm:pt>
    <dgm:pt modelId="{0BD5761C-4753-42B9-981E-5119FA98EF61}" type="parTrans" cxnId="{4BCFAA2B-A372-49B9-9273-E292954E4686}">
      <dgm:prSet/>
      <dgm:spPr/>
      <dgm:t>
        <a:bodyPr/>
        <a:lstStyle/>
        <a:p>
          <a:endParaRPr lang="en-US"/>
        </a:p>
      </dgm:t>
    </dgm:pt>
    <dgm:pt modelId="{265CFB28-C35F-4081-9961-2D7405C7AA27}" type="sibTrans" cxnId="{4BCFAA2B-A372-49B9-9273-E292954E4686}">
      <dgm:prSet/>
      <dgm:spPr/>
      <dgm:t>
        <a:bodyPr/>
        <a:lstStyle/>
        <a:p>
          <a:endParaRPr lang="en-US"/>
        </a:p>
      </dgm:t>
    </dgm:pt>
    <dgm:pt modelId="{F33CF97D-1640-4A9C-90FD-CECD159BD46B}" type="pres">
      <dgm:prSet presAssocID="{983C0744-9146-4C68-859D-B9D87D2D9AEA}" presName="linear" presStyleCnt="0">
        <dgm:presLayoutVars>
          <dgm:animLvl val="lvl"/>
          <dgm:resizeHandles val="exact"/>
        </dgm:presLayoutVars>
      </dgm:prSet>
      <dgm:spPr/>
    </dgm:pt>
    <dgm:pt modelId="{38C49B2C-2B6E-4439-9EFE-3D10F6670DD7}" type="pres">
      <dgm:prSet presAssocID="{FDFB5ACD-FF76-4E57-86D2-E40EBC619D42}" presName="parentText" presStyleLbl="node1" presStyleIdx="0" presStyleCnt="6">
        <dgm:presLayoutVars>
          <dgm:chMax val="0"/>
          <dgm:bulletEnabled val="1"/>
        </dgm:presLayoutVars>
      </dgm:prSet>
      <dgm:spPr/>
    </dgm:pt>
    <dgm:pt modelId="{B4718F54-6BC7-47CB-83D2-5322DEEE9797}" type="pres">
      <dgm:prSet presAssocID="{E2CE42CF-5940-4119-8C25-9C887AC88F40}" presName="spacer" presStyleCnt="0"/>
      <dgm:spPr/>
    </dgm:pt>
    <dgm:pt modelId="{A50C9309-2E5E-4EEF-AF8E-79D03FD2FB26}" type="pres">
      <dgm:prSet presAssocID="{BD92EB6A-0AD4-48D1-AC63-7A61761E8857}" presName="parentText" presStyleLbl="node1" presStyleIdx="1" presStyleCnt="6">
        <dgm:presLayoutVars>
          <dgm:chMax val="0"/>
          <dgm:bulletEnabled val="1"/>
        </dgm:presLayoutVars>
      </dgm:prSet>
      <dgm:spPr/>
    </dgm:pt>
    <dgm:pt modelId="{BE4DBD0E-E4D2-4122-A60E-CE27CB8D9C66}" type="pres">
      <dgm:prSet presAssocID="{8513C729-C0FB-43AF-9380-064A664A47F7}" presName="spacer" presStyleCnt="0"/>
      <dgm:spPr/>
    </dgm:pt>
    <dgm:pt modelId="{27FA4CA4-21DE-40DC-BCD0-1273E03C55B3}" type="pres">
      <dgm:prSet presAssocID="{524A1884-54A2-4A4A-97A7-ED2D48F61F43}" presName="parentText" presStyleLbl="node1" presStyleIdx="2" presStyleCnt="6">
        <dgm:presLayoutVars>
          <dgm:chMax val="0"/>
          <dgm:bulletEnabled val="1"/>
        </dgm:presLayoutVars>
      </dgm:prSet>
      <dgm:spPr/>
    </dgm:pt>
    <dgm:pt modelId="{8F5CBF45-A685-4A36-BA77-5FA4D7D0A2D4}" type="pres">
      <dgm:prSet presAssocID="{5A77AE6B-A685-4039-BAEF-37C9C2EBD588}" presName="spacer" presStyleCnt="0"/>
      <dgm:spPr/>
    </dgm:pt>
    <dgm:pt modelId="{8E1E483B-4E30-40A7-934C-93A0393641EA}" type="pres">
      <dgm:prSet presAssocID="{F1104994-E7C9-4FDE-86A1-46D69F9671EE}" presName="parentText" presStyleLbl="node1" presStyleIdx="3" presStyleCnt="6">
        <dgm:presLayoutVars>
          <dgm:chMax val="0"/>
          <dgm:bulletEnabled val="1"/>
        </dgm:presLayoutVars>
      </dgm:prSet>
      <dgm:spPr/>
    </dgm:pt>
    <dgm:pt modelId="{6484EF88-D0AD-4EFA-8A0C-D2DA3EBF8D82}" type="pres">
      <dgm:prSet presAssocID="{6DFAF16A-2E49-4957-8415-756A88C055EC}" presName="spacer" presStyleCnt="0"/>
      <dgm:spPr/>
    </dgm:pt>
    <dgm:pt modelId="{EA45670B-B286-4723-9413-3E6463E7A52C}" type="pres">
      <dgm:prSet presAssocID="{0C0F3048-AF25-4474-A164-28FD9C9B8B58}" presName="parentText" presStyleLbl="node1" presStyleIdx="4" presStyleCnt="6">
        <dgm:presLayoutVars>
          <dgm:chMax val="0"/>
          <dgm:bulletEnabled val="1"/>
        </dgm:presLayoutVars>
      </dgm:prSet>
      <dgm:spPr/>
    </dgm:pt>
    <dgm:pt modelId="{DE5DD5A5-6314-4F7D-86B6-41E06FA74C60}" type="pres">
      <dgm:prSet presAssocID="{00C39F0D-43C0-4B47-9BE0-33317080E068}" presName="spacer" presStyleCnt="0"/>
      <dgm:spPr/>
    </dgm:pt>
    <dgm:pt modelId="{BCF1D411-14D9-4474-8EDF-4CF5C051E3A2}" type="pres">
      <dgm:prSet presAssocID="{E51F2515-34A7-4FC6-B17B-FB7483AB2187}" presName="parentText" presStyleLbl="node1" presStyleIdx="5" presStyleCnt="6">
        <dgm:presLayoutVars>
          <dgm:chMax val="0"/>
          <dgm:bulletEnabled val="1"/>
        </dgm:presLayoutVars>
      </dgm:prSet>
      <dgm:spPr/>
    </dgm:pt>
  </dgm:ptLst>
  <dgm:cxnLst>
    <dgm:cxn modelId="{E3D68016-17B8-4DBD-A01D-A62C8099FEB0}" type="presOf" srcId="{FDFB5ACD-FF76-4E57-86D2-E40EBC619D42}" destId="{38C49B2C-2B6E-4439-9EFE-3D10F6670DD7}" srcOrd="0" destOrd="0" presId="urn:microsoft.com/office/officeart/2005/8/layout/vList2"/>
    <dgm:cxn modelId="{9E59A422-1C6F-452B-924B-01BC4645F20E}" type="presOf" srcId="{0C0F3048-AF25-4474-A164-28FD9C9B8B58}" destId="{EA45670B-B286-4723-9413-3E6463E7A52C}" srcOrd="0" destOrd="0" presId="urn:microsoft.com/office/officeart/2005/8/layout/vList2"/>
    <dgm:cxn modelId="{4BCFAA2B-A372-49B9-9273-E292954E4686}" srcId="{983C0744-9146-4C68-859D-B9D87D2D9AEA}" destId="{E51F2515-34A7-4FC6-B17B-FB7483AB2187}" srcOrd="5" destOrd="0" parTransId="{0BD5761C-4753-42B9-981E-5119FA98EF61}" sibTransId="{265CFB28-C35F-4081-9961-2D7405C7AA27}"/>
    <dgm:cxn modelId="{A9BF5431-6ADF-4899-937B-BA1FDE11535F}" srcId="{983C0744-9146-4C68-859D-B9D87D2D9AEA}" destId="{BD92EB6A-0AD4-48D1-AC63-7A61761E8857}" srcOrd="1" destOrd="0" parTransId="{57FE4FD4-896A-49DA-B176-FF999C87A8D1}" sibTransId="{8513C729-C0FB-43AF-9380-064A664A47F7}"/>
    <dgm:cxn modelId="{50128149-1DB9-4C59-B6F9-28D15C9699A7}" type="presOf" srcId="{BD92EB6A-0AD4-48D1-AC63-7A61761E8857}" destId="{A50C9309-2E5E-4EEF-AF8E-79D03FD2FB26}" srcOrd="0" destOrd="0" presId="urn:microsoft.com/office/officeart/2005/8/layout/vList2"/>
    <dgm:cxn modelId="{5AFFB74A-0C36-47F5-A65F-9304209B5CEF}" srcId="{983C0744-9146-4C68-859D-B9D87D2D9AEA}" destId="{FDFB5ACD-FF76-4E57-86D2-E40EBC619D42}" srcOrd="0" destOrd="0" parTransId="{1202CD9B-65C4-4030-906E-ED60AEC10126}" sibTransId="{E2CE42CF-5940-4119-8C25-9C887AC88F40}"/>
    <dgm:cxn modelId="{9EF0D06E-8F29-4899-8F10-CA2B249C3391}" srcId="{983C0744-9146-4C68-859D-B9D87D2D9AEA}" destId="{F1104994-E7C9-4FDE-86A1-46D69F9671EE}" srcOrd="3" destOrd="0" parTransId="{2FF9AA13-F321-4EEE-9415-6C95AE08E9E9}" sibTransId="{6DFAF16A-2E49-4957-8415-756A88C055EC}"/>
    <dgm:cxn modelId="{5A786152-BF40-4669-BD57-5DC51E8C7028}" srcId="{983C0744-9146-4C68-859D-B9D87D2D9AEA}" destId="{524A1884-54A2-4A4A-97A7-ED2D48F61F43}" srcOrd="2" destOrd="0" parTransId="{5FA5ED4D-3B86-4C49-9257-CF78DEE7F07B}" sibTransId="{5A77AE6B-A685-4039-BAEF-37C9C2EBD588}"/>
    <dgm:cxn modelId="{0FCE8F74-57C3-4B65-9A48-E720A68D90FC}" type="presOf" srcId="{F1104994-E7C9-4FDE-86A1-46D69F9671EE}" destId="{8E1E483B-4E30-40A7-934C-93A0393641EA}" srcOrd="0" destOrd="0" presId="urn:microsoft.com/office/officeart/2005/8/layout/vList2"/>
    <dgm:cxn modelId="{C890CD8A-BBB6-40BD-818D-4E147CBFA5BA}" type="presOf" srcId="{E51F2515-34A7-4FC6-B17B-FB7483AB2187}" destId="{BCF1D411-14D9-4474-8EDF-4CF5C051E3A2}" srcOrd="0" destOrd="0" presId="urn:microsoft.com/office/officeart/2005/8/layout/vList2"/>
    <dgm:cxn modelId="{0A89D4C2-9FE5-465C-BA2F-C357C6AF65BB}" type="presOf" srcId="{983C0744-9146-4C68-859D-B9D87D2D9AEA}" destId="{F33CF97D-1640-4A9C-90FD-CECD159BD46B}" srcOrd="0" destOrd="0" presId="urn:microsoft.com/office/officeart/2005/8/layout/vList2"/>
    <dgm:cxn modelId="{DAEE80D6-9AD0-4B44-B655-9695652458AA}" srcId="{983C0744-9146-4C68-859D-B9D87D2D9AEA}" destId="{0C0F3048-AF25-4474-A164-28FD9C9B8B58}" srcOrd="4" destOrd="0" parTransId="{C5EA9ACB-9498-4255-A4C3-0CDE93031B8F}" sibTransId="{00C39F0D-43C0-4B47-9BE0-33317080E068}"/>
    <dgm:cxn modelId="{9A7B31FC-99C4-4B42-B528-99744593E818}" type="presOf" srcId="{524A1884-54A2-4A4A-97A7-ED2D48F61F43}" destId="{27FA4CA4-21DE-40DC-BCD0-1273E03C55B3}" srcOrd="0" destOrd="0" presId="urn:microsoft.com/office/officeart/2005/8/layout/vList2"/>
    <dgm:cxn modelId="{A3616430-4AFA-4DB6-8A61-66819ECC2AAD}" type="presParOf" srcId="{F33CF97D-1640-4A9C-90FD-CECD159BD46B}" destId="{38C49B2C-2B6E-4439-9EFE-3D10F6670DD7}" srcOrd="0" destOrd="0" presId="urn:microsoft.com/office/officeart/2005/8/layout/vList2"/>
    <dgm:cxn modelId="{0C60EAA9-12C6-426E-942C-17B83E2FD1CA}" type="presParOf" srcId="{F33CF97D-1640-4A9C-90FD-CECD159BD46B}" destId="{B4718F54-6BC7-47CB-83D2-5322DEEE9797}" srcOrd="1" destOrd="0" presId="urn:microsoft.com/office/officeart/2005/8/layout/vList2"/>
    <dgm:cxn modelId="{2F335DDB-B567-4EF8-88D1-2B435A8108D5}" type="presParOf" srcId="{F33CF97D-1640-4A9C-90FD-CECD159BD46B}" destId="{A50C9309-2E5E-4EEF-AF8E-79D03FD2FB26}" srcOrd="2" destOrd="0" presId="urn:microsoft.com/office/officeart/2005/8/layout/vList2"/>
    <dgm:cxn modelId="{DAD35685-2FC6-42E9-8BF6-D861A5ABB345}" type="presParOf" srcId="{F33CF97D-1640-4A9C-90FD-CECD159BD46B}" destId="{BE4DBD0E-E4D2-4122-A60E-CE27CB8D9C66}" srcOrd="3" destOrd="0" presId="urn:microsoft.com/office/officeart/2005/8/layout/vList2"/>
    <dgm:cxn modelId="{40457AC7-C9DD-4571-9EA6-367F2AFD673E}" type="presParOf" srcId="{F33CF97D-1640-4A9C-90FD-CECD159BD46B}" destId="{27FA4CA4-21DE-40DC-BCD0-1273E03C55B3}" srcOrd="4" destOrd="0" presId="urn:microsoft.com/office/officeart/2005/8/layout/vList2"/>
    <dgm:cxn modelId="{D0FA7A86-A8FF-42E8-9DD6-496697F17406}" type="presParOf" srcId="{F33CF97D-1640-4A9C-90FD-CECD159BD46B}" destId="{8F5CBF45-A685-4A36-BA77-5FA4D7D0A2D4}" srcOrd="5" destOrd="0" presId="urn:microsoft.com/office/officeart/2005/8/layout/vList2"/>
    <dgm:cxn modelId="{50CED522-859E-4A9B-8059-CB6ABB14A9AB}" type="presParOf" srcId="{F33CF97D-1640-4A9C-90FD-CECD159BD46B}" destId="{8E1E483B-4E30-40A7-934C-93A0393641EA}" srcOrd="6" destOrd="0" presId="urn:microsoft.com/office/officeart/2005/8/layout/vList2"/>
    <dgm:cxn modelId="{CFF87CA8-9611-4B90-9E71-EFAD6B62D926}" type="presParOf" srcId="{F33CF97D-1640-4A9C-90FD-CECD159BD46B}" destId="{6484EF88-D0AD-4EFA-8A0C-D2DA3EBF8D82}" srcOrd="7" destOrd="0" presId="urn:microsoft.com/office/officeart/2005/8/layout/vList2"/>
    <dgm:cxn modelId="{76AE305E-A239-47D2-A58E-D2D67F94B7DD}" type="presParOf" srcId="{F33CF97D-1640-4A9C-90FD-CECD159BD46B}" destId="{EA45670B-B286-4723-9413-3E6463E7A52C}" srcOrd="8" destOrd="0" presId="urn:microsoft.com/office/officeart/2005/8/layout/vList2"/>
    <dgm:cxn modelId="{3A6E405D-620B-4DF4-9036-9459A2D57CE5}" type="presParOf" srcId="{F33CF97D-1640-4A9C-90FD-CECD159BD46B}" destId="{DE5DD5A5-6314-4F7D-86B6-41E06FA74C60}" srcOrd="9" destOrd="0" presId="urn:microsoft.com/office/officeart/2005/8/layout/vList2"/>
    <dgm:cxn modelId="{0B549545-C910-489B-BAC7-FD76A579686E}" type="presParOf" srcId="{F33CF97D-1640-4A9C-90FD-CECD159BD46B}" destId="{BCF1D411-14D9-4474-8EDF-4CF5C051E3A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B046BB-4097-4ECF-A608-5FB3FF153750}"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01024232-3FA2-4176-88AC-0F5CE9409321}">
      <dgm:prSet/>
      <dgm:spPr/>
      <dgm:t>
        <a:bodyPr/>
        <a:lstStyle/>
        <a:p>
          <a:pPr>
            <a:lnSpc>
              <a:spcPct val="100000"/>
            </a:lnSpc>
          </a:pPr>
          <a:r>
            <a:rPr lang="en-US" b="0" i="0"/>
            <a:t>Allows property owners to avoid some or all their property taxes if their city doesn't enforce ordinances regarding camping, loitering, obstructing roads, panhandling, public urination, public consumption of booze or illegal substances</a:t>
          </a:r>
          <a:endParaRPr lang="en-US"/>
        </a:p>
      </dgm:t>
    </dgm:pt>
    <dgm:pt modelId="{9B927884-CAFB-4D63-ADC1-0CB4719BF377}" type="parTrans" cxnId="{806C291C-50B5-43D5-9A79-5961A8E6B500}">
      <dgm:prSet/>
      <dgm:spPr/>
      <dgm:t>
        <a:bodyPr/>
        <a:lstStyle/>
        <a:p>
          <a:endParaRPr lang="en-US"/>
        </a:p>
      </dgm:t>
    </dgm:pt>
    <dgm:pt modelId="{C680F09C-4199-463F-A464-2FDDCA4188FF}" type="sibTrans" cxnId="{806C291C-50B5-43D5-9A79-5961A8E6B500}">
      <dgm:prSet/>
      <dgm:spPr/>
      <dgm:t>
        <a:bodyPr/>
        <a:lstStyle/>
        <a:p>
          <a:endParaRPr lang="en-US"/>
        </a:p>
      </dgm:t>
    </dgm:pt>
    <dgm:pt modelId="{5108EB10-F148-4284-9A15-B30033AF4E42}">
      <dgm:prSet/>
      <dgm:spPr/>
      <dgm:t>
        <a:bodyPr/>
        <a:lstStyle/>
        <a:p>
          <a:pPr>
            <a:lnSpc>
              <a:spcPct val="100000"/>
            </a:lnSpc>
          </a:pPr>
          <a:r>
            <a:rPr lang="en-US"/>
            <a:t>Applicants for tax relief would need to establish their expenses</a:t>
          </a:r>
        </a:p>
      </dgm:t>
    </dgm:pt>
    <dgm:pt modelId="{279B0C26-5D04-495D-81EE-73B67FA8A1CF}" type="parTrans" cxnId="{F200E024-A9D1-4BC6-86BB-951439737D53}">
      <dgm:prSet/>
      <dgm:spPr/>
      <dgm:t>
        <a:bodyPr/>
        <a:lstStyle/>
        <a:p>
          <a:endParaRPr lang="en-US"/>
        </a:p>
      </dgm:t>
    </dgm:pt>
    <dgm:pt modelId="{E0A0F458-A864-4958-BBDB-0E87F4521625}" type="sibTrans" cxnId="{F200E024-A9D1-4BC6-86BB-951439737D53}">
      <dgm:prSet/>
      <dgm:spPr/>
      <dgm:t>
        <a:bodyPr/>
        <a:lstStyle/>
        <a:p>
          <a:endParaRPr lang="en-US"/>
        </a:p>
      </dgm:t>
    </dgm:pt>
    <dgm:pt modelId="{F263ADA2-142F-49D0-A267-E0E1ABC6F157}" type="pres">
      <dgm:prSet presAssocID="{6FB046BB-4097-4ECF-A608-5FB3FF153750}" presName="root" presStyleCnt="0">
        <dgm:presLayoutVars>
          <dgm:dir/>
          <dgm:resizeHandles val="exact"/>
        </dgm:presLayoutVars>
      </dgm:prSet>
      <dgm:spPr/>
    </dgm:pt>
    <dgm:pt modelId="{42761A3D-9801-4089-AA81-4C2CF14FE516}" type="pres">
      <dgm:prSet presAssocID="{01024232-3FA2-4176-88AC-0F5CE9409321}" presName="compNode" presStyleCnt="0"/>
      <dgm:spPr/>
    </dgm:pt>
    <dgm:pt modelId="{68FDC17C-E3FD-4F88-871E-768D51FF975A}" type="pres">
      <dgm:prSet presAssocID="{01024232-3FA2-4176-88AC-0F5CE9409321}" presName="bgRect" presStyleLbl="bgShp" presStyleIdx="0" presStyleCnt="2"/>
      <dgm:spPr/>
    </dgm:pt>
    <dgm:pt modelId="{BBE0FA09-1EC4-4FF5-A7D6-A2C3EAC733D8}" type="pres">
      <dgm:prSet presAssocID="{01024232-3FA2-4176-88AC-0F5CE940932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nt"/>
        </a:ext>
      </dgm:extLst>
    </dgm:pt>
    <dgm:pt modelId="{036EBBAE-7450-46F6-9045-9D4B0EF12A6F}" type="pres">
      <dgm:prSet presAssocID="{01024232-3FA2-4176-88AC-0F5CE9409321}" presName="spaceRect" presStyleCnt="0"/>
      <dgm:spPr/>
    </dgm:pt>
    <dgm:pt modelId="{293D5381-D180-46AC-9D80-08703EFBE100}" type="pres">
      <dgm:prSet presAssocID="{01024232-3FA2-4176-88AC-0F5CE9409321}" presName="parTx" presStyleLbl="revTx" presStyleIdx="0" presStyleCnt="2">
        <dgm:presLayoutVars>
          <dgm:chMax val="0"/>
          <dgm:chPref val="0"/>
        </dgm:presLayoutVars>
      </dgm:prSet>
      <dgm:spPr/>
    </dgm:pt>
    <dgm:pt modelId="{A1FB4CC7-F0F2-4A61-B5DF-2B665DE3C381}" type="pres">
      <dgm:prSet presAssocID="{C680F09C-4199-463F-A464-2FDDCA4188FF}" presName="sibTrans" presStyleCnt="0"/>
      <dgm:spPr/>
    </dgm:pt>
    <dgm:pt modelId="{3BFD31EA-0012-4B79-A7F1-7CCEC64031D4}" type="pres">
      <dgm:prSet presAssocID="{5108EB10-F148-4284-9A15-B30033AF4E42}" presName="compNode" presStyleCnt="0"/>
      <dgm:spPr/>
    </dgm:pt>
    <dgm:pt modelId="{1495D3D8-9150-4943-8A33-1484FFB361E5}" type="pres">
      <dgm:prSet presAssocID="{5108EB10-F148-4284-9A15-B30033AF4E42}" presName="bgRect" presStyleLbl="bgShp" presStyleIdx="1" presStyleCnt="2"/>
      <dgm:spPr/>
    </dgm:pt>
    <dgm:pt modelId="{360FE68E-B60D-47BD-BF30-AF27DF7FF97C}" type="pres">
      <dgm:prSet presAssocID="{5108EB10-F148-4284-9A15-B30033AF4E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CCF0ED8-49CC-48FC-93F1-29AAACCA8EFF}" type="pres">
      <dgm:prSet presAssocID="{5108EB10-F148-4284-9A15-B30033AF4E42}" presName="spaceRect" presStyleCnt="0"/>
      <dgm:spPr/>
    </dgm:pt>
    <dgm:pt modelId="{2A947FC2-7A81-4A86-B021-C74FF7B4F069}" type="pres">
      <dgm:prSet presAssocID="{5108EB10-F148-4284-9A15-B30033AF4E42}" presName="parTx" presStyleLbl="revTx" presStyleIdx="1" presStyleCnt="2">
        <dgm:presLayoutVars>
          <dgm:chMax val="0"/>
          <dgm:chPref val="0"/>
        </dgm:presLayoutVars>
      </dgm:prSet>
      <dgm:spPr/>
    </dgm:pt>
  </dgm:ptLst>
  <dgm:cxnLst>
    <dgm:cxn modelId="{806C291C-50B5-43D5-9A79-5961A8E6B500}" srcId="{6FB046BB-4097-4ECF-A608-5FB3FF153750}" destId="{01024232-3FA2-4176-88AC-0F5CE9409321}" srcOrd="0" destOrd="0" parTransId="{9B927884-CAFB-4D63-ADC1-0CB4719BF377}" sibTransId="{C680F09C-4199-463F-A464-2FDDCA4188FF}"/>
    <dgm:cxn modelId="{F200E024-A9D1-4BC6-86BB-951439737D53}" srcId="{6FB046BB-4097-4ECF-A608-5FB3FF153750}" destId="{5108EB10-F148-4284-9A15-B30033AF4E42}" srcOrd="1" destOrd="0" parTransId="{279B0C26-5D04-495D-81EE-73B67FA8A1CF}" sibTransId="{E0A0F458-A864-4958-BBDB-0E87F4521625}"/>
    <dgm:cxn modelId="{D5545E31-C690-4285-A4CB-4EBC3D27C2BA}" type="presOf" srcId="{6FB046BB-4097-4ECF-A608-5FB3FF153750}" destId="{F263ADA2-142F-49D0-A267-E0E1ABC6F157}" srcOrd="0" destOrd="0" presId="urn:microsoft.com/office/officeart/2018/2/layout/IconVerticalSolidList"/>
    <dgm:cxn modelId="{32FCDF61-C231-4AB5-9B0C-A2268BBE25AB}" type="presOf" srcId="{01024232-3FA2-4176-88AC-0F5CE9409321}" destId="{293D5381-D180-46AC-9D80-08703EFBE100}" srcOrd="0" destOrd="0" presId="urn:microsoft.com/office/officeart/2018/2/layout/IconVerticalSolidList"/>
    <dgm:cxn modelId="{6D6FEC83-291F-4E7C-AA4F-7D6F7DED6A8F}" type="presOf" srcId="{5108EB10-F148-4284-9A15-B30033AF4E42}" destId="{2A947FC2-7A81-4A86-B021-C74FF7B4F069}" srcOrd="0" destOrd="0" presId="urn:microsoft.com/office/officeart/2018/2/layout/IconVerticalSolidList"/>
    <dgm:cxn modelId="{2DA0A7AE-AC69-4E22-9E14-C519AA43828A}" type="presParOf" srcId="{F263ADA2-142F-49D0-A267-E0E1ABC6F157}" destId="{42761A3D-9801-4089-AA81-4C2CF14FE516}" srcOrd="0" destOrd="0" presId="urn:microsoft.com/office/officeart/2018/2/layout/IconVerticalSolidList"/>
    <dgm:cxn modelId="{1BC684A5-9D9F-40EB-AC9D-6DDFD51F21CD}" type="presParOf" srcId="{42761A3D-9801-4089-AA81-4C2CF14FE516}" destId="{68FDC17C-E3FD-4F88-871E-768D51FF975A}" srcOrd="0" destOrd="0" presId="urn:microsoft.com/office/officeart/2018/2/layout/IconVerticalSolidList"/>
    <dgm:cxn modelId="{6D54640A-C783-4BE0-9BF9-E5598621E159}" type="presParOf" srcId="{42761A3D-9801-4089-AA81-4C2CF14FE516}" destId="{BBE0FA09-1EC4-4FF5-A7D6-A2C3EAC733D8}" srcOrd="1" destOrd="0" presId="urn:microsoft.com/office/officeart/2018/2/layout/IconVerticalSolidList"/>
    <dgm:cxn modelId="{751CA6B1-F83A-40F6-A37C-E924C88A2455}" type="presParOf" srcId="{42761A3D-9801-4089-AA81-4C2CF14FE516}" destId="{036EBBAE-7450-46F6-9045-9D4B0EF12A6F}" srcOrd="2" destOrd="0" presId="urn:microsoft.com/office/officeart/2018/2/layout/IconVerticalSolidList"/>
    <dgm:cxn modelId="{74A5F55C-2BD3-4AC6-AD26-3E2A9C0C6E1A}" type="presParOf" srcId="{42761A3D-9801-4089-AA81-4C2CF14FE516}" destId="{293D5381-D180-46AC-9D80-08703EFBE100}" srcOrd="3" destOrd="0" presId="urn:microsoft.com/office/officeart/2018/2/layout/IconVerticalSolidList"/>
    <dgm:cxn modelId="{679ECBDD-6FA6-48BF-A5F5-2D5F2BE8E5F2}" type="presParOf" srcId="{F263ADA2-142F-49D0-A267-E0E1ABC6F157}" destId="{A1FB4CC7-F0F2-4A61-B5DF-2B665DE3C381}" srcOrd="1" destOrd="0" presId="urn:microsoft.com/office/officeart/2018/2/layout/IconVerticalSolidList"/>
    <dgm:cxn modelId="{DEBF11FA-2BB5-4355-9E37-7A85974DD7E7}" type="presParOf" srcId="{F263ADA2-142F-49D0-A267-E0E1ABC6F157}" destId="{3BFD31EA-0012-4B79-A7F1-7CCEC64031D4}" srcOrd="2" destOrd="0" presId="urn:microsoft.com/office/officeart/2018/2/layout/IconVerticalSolidList"/>
    <dgm:cxn modelId="{07CE7E57-F486-499D-9D56-A757233E4612}" type="presParOf" srcId="{3BFD31EA-0012-4B79-A7F1-7CCEC64031D4}" destId="{1495D3D8-9150-4943-8A33-1484FFB361E5}" srcOrd="0" destOrd="0" presId="urn:microsoft.com/office/officeart/2018/2/layout/IconVerticalSolidList"/>
    <dgm:cxn modelId="{4B99E112-2753-4557-86E9-304CE2660FB2}" type="presParOf" srcId="{3BFD31EA-0012-4B79-A7F1-7CCEC64031D4}" destId="{360FE68E-B60D-47BD-BF30-AF27DF7FF97C}" srcOrd="1" destOrd="0" presId="urn:microsoft.com/office/officeart/2018/2/layout/IconVerticalSolidList"/>
    <dgm:cxn modelId="{9FEF4E6C-F100-4037-9EA1-EE70F794C2C3}" type="presParOf" srcId="{3BFD31EA-0012-4B79-A7F1-7CCEC64031D4}" destId="{3CCF0ED8-49CC-48FC-93F1-29AAACCA8EFF}" srcOrd="2" destOrd="0" presId="urn:microsoft.com/office/officeart/2018/2/layout/IconVerticalSolidList"/>
    <dgm:cxn modelId="{451AB0C1-35A4-4423-AFC4-E4FB160E1D8A}" type="presParOf" srcId="{3BFD31EA-0012-4B79-A7F1-7CCEC64031D4}" destId="{2A947FC2-7A81-4A86-B021-C74FF7B4F06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A13758-E0FD-47CC-AE77-DABC3EA4F2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D49F0-B4AA-42FF-8FE4-A76144C61E6C}">
      <dgm:prSet/>
      <dgm:spPr/>
      <dgm:t>
        <a:bodyPr/>
        <a:lstStyle/>
        <a:p>
          <a:r>
            <a:rPr lang="en-US" b="0" i="0" dirty="0"/>
            <a:t>Makes a sentencing requirement of life in prison for convictions of child sex trafficking </a:t>
          </a:r>
          <a:endParaRPr lang="en-US" dirty="0"/>
        </a:p>
      </dgm:t>
    </dgm:pt>
    <dgm:pt modelId="{915D8CC6-1438-4569-B5C7-9388E5832D96}" type="parTrans" cxnId="{41957BC3-1F2F-40E3-85B3-22FA3C3D23E7}">
      <dgm:prSet/>
      <dgm:spPr/>
      <dgm:t>
        <a:bodyPr/>
        <a:lstStyle/>
        <a:p>
          <a:endParaRPr lang="en-US"/>
        </a:p>
      </dgm:t>
    </dgm:pt>
    <dgm:pt modelId="{0ACF45F9-343C-41D5-A1C2-C5773B160E46}" type="sibTrans" cxnId="{41957BC3-1F2F-40E3-85B3-22FA3C3D23E7}">
      <dgm:prSet/>
      <dgm:spPr/>
      <dgm:t>
        <a:bodyPr/>
        <a:lstStyle/>
        <a:p>
          <a:endParaRPr lang="en-US"/>
        </a:p>
      </dgm:t>
    </dgm:pt>
    <dgm:pt modelId="{742B1172-FA23-420C-AF5C-364EFE3482DF}">
      <dgm:prSet/>
      <dgm:spPr/>
      <dgm:t>
        <a:bodyPr/>
        <a:lstStyle/>
        <a:p>
          <a:r>
            <a:rPr lang="en-US" dirty="0"/>
            <a:t>Removes judicial discretion </a:t>
          </a:r>
        </a:p>
      </dgm:t>
    </dgm:pt>
    <dgm:pt modelId="{E3966A57-6A8A-4BA3-B684-71F8A0A00209}" type="parTrans" cxnId="{1CA9874B-4F17-4D8B-978C-19E673A1D45D}">
      <dgm:prSet/>
      <dgm:spPr/>
      <dgm:t>
        <a:bodyPr/>
        <a:lstStyle/>
        <a:p>
          <a:endParaRPr lang="en-US"/>
        </a:p>
      </dgm:t>
    </dgm:pt>
    <dgm:pt modelId="{BAFF5CE0-866F-43D5-AB7A-1DC5C5A91CFF}" type="sibTrans" cxnId="{1CA9874B-4F17-4D8B-978C-19E673A1D45D}">
      <dgm:prSet/>
      <dgm:spPr/>
      <dgm:t>
        <a:bodyPr/>
        <a:lstStyle/>
        <a:p>
          <a:endParaRPr lang="en-US"/>
        </a:p>
      </dgm:t>
    </dgm:pt>
    <dgm:pt modelId="{90349D51-74D5-4016-B039-C3660493AABC}" type="pres">
      <dgm:prSet presAssocID="{BDA13758-E0FD-47CC-AE77-DABC3EA4F229}" presName="linear" presStyleCnt="0">
        <dgm:presLayoutVars>
          <dgm:animLvl val="lvl"/>
          <dgm:resizeHandles val="exact"/>
        </dgm:presLayoutVars>
      </dgm:prSet>
      <dgm:spPr/>
    </dgm:pt>
    <dgm:pt modelId="{832DB95C-6039-477E-A17A-F4BCAABAD448}" type="pres">
      <dgm:prSet presAssocID="{C76D49F0-B4AA-42FF-8FE4-A76144C61E6C}" presName="parentText" presStyleLbl="node1" presStyleIdx="0" presStyleCnt="2" custLinFactNeighborY="24921">
        <dgm:presLayoutVars>
          <dgm:chMax val="0"/>
          <dgm:bulletEnabled val="1"/>
        </dgm:presLayoutVars>
      </dgm:prSet>
      <dgm:spPr/>
    </dgm:pt>
    <dgm:pt modelId="{AFFF39D2-00EA-471E-B030-BFED20F5EC6F}" type="pres">
      <dgm:prSet presAssocID="{0ACF45F9-343C-41D5-A1C2-C5773B160E46}" presName="spacer" presStyleCnt="0"/>
      <dgm:spPr/>
    </dgm:pt>
    <dgm:pt modelId="{4AF63D36-351B-4070-A1B6-2C72A22366EE}" type="pres">
      <dgm:prSet presAssocID="{742B1172-FA23-420C-AF5C-364EFE3482DF}" presName="parentText" presStyleLbl="node1" presStyleIdx="1" presStyleCnt="2">
        <dgm:presLayoutVars>
          <dgm:chMax val="0"/>
          <dgm:bulletEnabled val="1"/>
        </dgm:presLayoutVars>
      </dgm:prSet>
      <dgm:spPr/>
    </dgm:pt>
  </dgm:ptLst>
  <dgm:cxnLst>
    <dgm:cxn modelId="{AA911E44-5249-46F6-AAF2-41FCF4A97BC0}" type="presOf" srcId="{742B1172-FA23-420C-AF5C-364EFE3482DF}" destId="{4AF63D36-351B-4070-A1B6-2C72A22366EE}" srcOrd="0" destOrd="0" presId="urn:microsoft.com/office/officeart/2005/8/layout/vList2"/>
    <dgm:cxn modelId="{1CA9874B-4F17-4D8B-978C-19E673A1D45D}" srcId="{BDA13758-E0FD-47CC-AE77-DABC3EA4F229}" destId="{742B1172-FA23-420C-AF5C-364EFE3482DF}" srcOrd="1" destOrd="0" parTransId="{E3966A57-6A8A-4BA3-B684-71F8A0A00209}" sibTransId="{BAFF5CE0-866F-43D5-AB7A-1DC5C5A91CFF}"/>
    <dgm:cxn modelId="{569BF47A-1499-4621-82A2-0122070B2892}" type="presOf" srcId="{C76D49F0-B4AA-42FF-8FE4-A76144C61E6C}" destId="{832DB95C-6039-477E-A17A-F4BCAABAD448}" srcOrd="0" destOrd="0" presId="urn:microsoft.com/office/officeart/2005/8/layout/vList2"/>
    <dgm:cxn modelId="{41957BC3-1F2F-40E3-85B3-22FA3C3D23E7}" srcId="{BDA13758-E0FD-47CC-AE77-DABC3EA4F229}" destId="{C76D49F0-B4AA-42FF-8FE4-A76144C61E6C}" srcOrd="0" destOrd="0" parTransId="{915D8CC6-1438-4569-B5C7-9388E5832D96}" sibTransId="{0ACF45F9-343C-41D5-A1C2-C5773B160E46}"/>
    <dgm:cxn modelId="{4085C1F1-3A10-4AF5-A244-4BBD50E712B3}" type="presOf" srcId="{BDA13758-E0FD-47CC-AE77-DABC3EA4F229}" destId="{90349D51-74D5-4016-B039-C3660493AABC}" srcOrd="0" destOrd="0" presId="urn:microsoft.com/office/officeart/2005/8/layout/vList2"/>
    <dgm:cxn modelId="{A4CB4302-8FAE-40C0-A1EA-30DC6F546519}" type="presParOf" srcId="{90349D51-74D5-4016-B039-C3660493AABC}" destId="{832DB95C-6039-477E-A17A-F4BCAABAD448}" srcOrd="0" destOrd="0" presId="urn:microsoft.com/office/officeart/2005/8/layout/vList2"/>
    <dgm:cxn modelId="{E1EE0981-48BD-4D50-A250-94F4D6E4D190}" type="presParOf" srcId="{90349D51-74D5-4016-B039-C3660493AABC}" destId="{AFFF39D2-00EA-471E-B030-BFED20F5EC6F}" srcOrd="1" destOrd="0" presId="urn:microsoft.com/office/officeart/2005/8/layout/vList2"/>
    <dgm:cxn modelId="{07A359F6-E4CB-419A-8E95-577DA79E47EE}" type="presParOf" srcId="{90349D51-74D5-4016-B039-C3660493AABC}" destId="{4AF63D36-351B-4070-A1B6-2C72A22366E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44ADDB-13D9-42DB-BB23-A0A9898106A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7F7096B-4B12-46B8-B351-0FF18794E901}">
      <dgm:prSet/>
      <dgm:spPr/>
      <dgm:t>
        <a:bodyPr/>
        <a:lstStyle/>
        <a:p>
          <a:r>
            <a:rPr lang="en-US" b="0" i="0" dirty="0"/>
            <a:t>Gives police the authority to detain &amp; arrest persons they believe arrived in AZ from anywhere except a port of entry; unclear how officers would identify such persons</a:t>
          </a:r>
          <a:endParaRPr lang="en-US" dirty="0"/>
        </a:p>
      </dgm:t>
    </dgm:pt>
    <dgm:pt modelId="{C5BB5702-3209-422B-9E9A-EF94C9B942D2}" type="parTrans" cxnId="{6B8CF4DE-BE70-4664-8616-C5135A8CB460}">
      <dgm:prSet/>
      <dgm:spPr/>
      <dgm:t>
        <a:bodyPr/>
        <a:lstStyle/>
        <a:p>
          <a:endParaRPr lang="en-US"/>
        </a:p>
      </dgm:t>
    </dgm:pt>
    <dgm:pt modelId="{7A48E367-69DC-430C-A3F3-91438ACF67D7}" type="sibTrans" cxnId="{6B8CF4DE-BE70-4664-8616-C5135A8CB460}">
      <dgm:prSet/>
      <dgm:spPr/>
      <dgm:t>
        <a:bodyPr/>
        <a:lstStyle/>
        <a:p>
          <a:endParaRPr lang="en-US"/>
        </a:p>
      </dgm:t>
    </dgm:pt>
    <dgm:pt modelId="{C4648F98-BC26-42E0-8C4D-3B93138DD226}">
      <dgm:prSet/>
      <dgm:spPr/>
      <dgm:t>
        <a:bodyPr/>
        <a:lstStyle/>
        <a:p>
          <a:r>
            <a:rPr lang="en-US" b="0" i="0" dirty="0"/>
            <a:t>No explicit limits on what actions local or state police could take to screen people for their immigration status except vague reference to ‘probable cause’</a:t>
          </a:r>
          <a:endParaRPr lang="en-US" dirty="0"/>
        </a:p>
      </dgm:t>
    </dgm:pt>
    <dgm:pt modelId="{C7316BE9-C405-4224-834A-B469B57DB7F0}" type="parTrans" cxnId="{A5A74F77-7817-4ABC-8222-80B19B373DCB}">
      <dgm:prSet/>
      <dgm:spPr/>
      <dgm:t>
        <a:bodyPr/>
        <a:lstStyle/>
        <a:p>
          <a:endParaRPr lang="en-US"/>
        </a:p>
      </dgm:t>
    </dgm:pt>
    <dgm:pt modelId="{469BBE61-2138-48EE-BADB-E8669EF427D4}" type="sibTrans" cxnId="{A5A74F77-7817-4ABC-8222-80B19B373DCB}">
      <dgm:prSet/>
      <dgm:spPr/>
      <dgm:t>
        <a:bodyPr/>
        <a:lstStyle/>
        <a:p>
          <a:endParaRPr lang="en-US"/>
        </a:p>
      </dgm:t>
    </dgm:pt>
    <dgm:pt modelId="{DC0FE40A-BE5A-4619-9C06-CAC1765111A7}">
      <dgm:prSet/>
      <dgm:spPr/>
      <dgm:t>
        <a:bodyPr/>
        <a:lstStyle/>
        <a:p>
          <a:r>
            <a:rPr lang="en-US" b="0" i="0" dirty="0"/>
            <a:t>Prohibits submitting false documents when applying for public benefits or employment</a:t>
          </a:r>
        </a:p>
      </dgm:t>
    </dgm:pt>
    <dgm:pt modelId="{D48AFCD4-A6E3-4583-8E51-77E8C280910B}" type="parTrans" cxnId="{12EB3760-F50D-4E89-A973-F82E33DD4A4A}">
      <dgm:prSet/>
      <dgm:spPr/>
      <dgm:t>
        <a:bodyPr/>
        <a:lstStyle/>
        <a:p>
          <a:endParaRPr lang="en-US"/>
        </a:p>
      </dgm:t>
    </dgm:pt>
    <dgm:pt modelId="{94EFCF73-6D19-48F0-A338-18633F27C9EE}" type="sibTrans" cxnId="{12EB3760-F50D-4E89-A973-F82E33DD4A4A}">
      <dgm:prSet/>
      <dgm:spPr/>
      <dgm:t>
        <a:bodyPr/>
        <a:lstStyle/>
        <a:p>
          <a:endParaRPr lang="en-US"/>
        </a:p>
      </dgm:t>
    </dgm:pt>
    <dgm:pt modelId="{C2249112-48CC-483C-9585-B9E6CD5A8FF2}">
      <dgm:prSet/>
      <dgm:spPr/>
      <dgm:t>
        <a:bodyPr/>
        <a:lstStyle/>
        <a:p>
          <a:r>
            <a:rPr lang="en-US" b="0" i="0" dirty="0"/>
            <a:t>Increases penalties for possession of Fentanyl (single subject violation?)</a:t>
          </a:r>
        </a:p>
      </dgm:t>
    </dgm:pt>
    <dgm:pt modelId="{1D28E79D-9DF1-4BE5-BE18-C3FCF967930B}" type="parTrans" cxnId="{49BFCE40-8708-4E94-A21B-0655FEB2228A}">
      <dgm:prSet/>
      <dgm:spPr/>
      <dgm:t>
        <a:bodyPr/>
        <a:lstStyle/>
        <a:p>
          <a:endParaRPr lang="en-US"/>
        </a:p>
      </dgm:t>
    </dgm:pt>
    <dgm:pt modelId="{82A8B7EE-454C-4BC5-A242-90D302099CD6}" type="sibTrans" cxnId="{49BFCE40-8708-4E94-A21B-0655FEB2228A}">
      <dgm:prSet/>
      <dgm:spPr/>
      <dgm:t>
        <a:bodyPr/>
        <a:lstStyle/>
        <a:p>
          <a:endParaRPr lang="en-US"/>
        </a:p>
      </dgm:t>
    </dgm:pt>
    <dgm:pt modelId="{363DFF04-489B-4AF3-AB6C-E85630539C9E}">
      <dgm:prSet/>
      <dgm:spPr/>
      <dgm:t>
        <a:bodyPr/>
        <a:lstStyle/>
        <a:p>
          <a:pPr algn="ctr"/>
          <a:r>
            <a:rPr lang="en-US" b="0" i="0" dirty="0" err="1"/>
            <a:t>AzPHA</a:t>
          </a:r>
          <a:r>
            <a:rPr lang="en-US" b="0" i="0" dirty="0"/>
            <a:t> Argument opposing Prop xxx Under way</a:t>
          </a:r>
        </a:p>
      </dgm:t>
    </dgm:pt>
    <dgm:pt modelId="{91FEC21C-A540-4A4E-8EEF-A5B26B1BB934}" type="parTrans" cxnId="{2968A0F0-8657-4A2D-AA5C-2403CE4605A1}">
      <dgm:prSet/>
      <dgm:spPr/>
    </dgm:pt>
    <dgm:pt modelId="{9B7328B4-8F61-4F54-A6CE-E1EB6B7AEA44}" type="sibTrans" cxnId="{2968A0F0-8657-4A2D-AA5C-2403CE4605A1}">
      <dgm:prSet/>
      <dgm:spPr/>
    </dgm:pt>
    <dgm:pt modelId="{7834EF0A-8D2F-4E32-8949-E3810EDE306A}" type="pres">
      <dgm:prSet presAssocID="{FB44ADDB-13D9-42DB-BB23-A0A9898106AC}" presName="linear" presStyleCnt="0">
        <dgm:presLayoutVars>
          <dgm:animLvl val="lvl"/>
          <dgm:resizeHandles val="exact"/>
        </dgm:presLayoutVars>
      </dgm:prSet>
      <dgm:spPr/>
    </dgm:pt>
    <dgm:pt modelId="{0F9F0204-C176-4AAE-8510-F3FE08EB7FA1}" type="pres">
      <dgm:prSet presAssocID="{E7F7096B-4B12-46B8-B351-0FF18794E901}" presName="parentText" presStyleLbl="node1" presStyleIdx="0" presStyleCnt="5">
        <dgm:presLayoutVars>
          <dgm:chMax val="0"/>
          <dgm:bulletEnabled val="1"/>
        </dgm:presLayoutVars>
      </dgm:prSet>
      <dgm:spPr/>
    </dgm:pt>
    <dgm:pt modelId="{52397926-9A36-4A39-BEFC-80FA571664A5}" type="pres">
      <dgm:prSet presAssocID="{7A48E367-69DC-430C-A3F3-91438ACF67D7}" presName="spacer" presStyleCnt="0"/>
      <dgm:spPr/>
    </dgm:pt>
    <dgm:pt modelId="{83562102-38BC-4DFB-BB26-31B5B7F660FF}" type="pres">
      <dgm:prSet presAssocID="{C4648F98-BC26-42E0-8C4D-3B93138DD226}" presName="parentText" presStyleLbl="node1" presStyleIdx="1" presStyleCnt="5">
        <dgm:presLayoutVars>
          <dgm:chMax val="0"/>
          <dgm:bulletEnabled val="1"/>
        </dgm:presLayoutVars>
      </dgm:prSet>
      <dgm:spPr/>
    </dgm:pt>
    <dgm:pt modelId="{D23234FA-1EC7-4F81-B230-BB63A3F0177A}" type="pres">
      <dgm:prSet presAssocID="{469BBE61-2138-48EE-BADB-E8669EF427D4}" presName="spacer" presStyleCnt="0"/>
      <dgm:spPr/>
    </dgm:pt>
    <dgm:pt modelId="{4C1DE3F1-743E-4EE6-AA93-138594F7D0AB}" type="pres">
      <dgm:prSet presAssocID="{DC0FE40A-BE5A-4619-9C06-CAC1765111A7}" presName="parentText" presStyleLbl="node1" presStyleIdx="2" presStyleCnt="5">
        <dgm:presLayoutVars>
          <dgm:chMax val="0"/>
          <dgm:bulletEnabled val="1"/>
        </dgm:presLayoutVars>
      </dgm:prSet>
      <dgm:spPr/>
    </dgm:pt>
    <dgm:pt modelId="{52EB15E4-5D6A-4DA9-B4CE-1736187EA2F1}" type="pres">
      <dgm:prSet presAssocID="{94EFCF73-6D19-48F0-A338-18633F27C9EE}" presName="spacer" presStyleCnt="0"/>
      <dgm:spPr/>
    </dgm:pt>
    <dgm:pt modelId="{C9691F62-13BF-4461-A56E-FCA43A5F8D74}" type="pres">
      <dgm:prSet presAssocID="{C2249112-48CC-483C-9585-B9E6CD5A8FF2}" presName="parentText" presStyleLbl="node1" presStyleIdx="3" presStyleCnt="5">
        <dgm:presLayoutVars>
          <dgm:chMax val="0"/>
          <dgm:bulletEnabled val="1"/>
        </dgm:presLayoutVars>
      </dgm:prSet>
      <dgm:spPr/>
    </dgm:pt>
    <dgm:pt modelId="{F0FC126F-637B-4019-80AE-739D96E51BBA}" type="pres">
      <dgm:prSet presAssocID="{82A8B7EE-454C-4BC5-A242-90D302099CD6}" presName="spacer" presStyleCnt="0"/>
      <dgm:spPr/>
    </dgm:pt>
    <dgm:pt modelId="{A47273C6-FF0C-4375-92E0-D084855EB829}" type="pres">
      <dgm:prSet presAssocID="{363DFF04-489B-4AF3-AB6C-E85630539C9E}" presName="parentText" presStyleLbl="node1" presStyleIdx="4" presStyleCnt="5">
        <dgm:presLayoutVars>
          <dgm:chMax val="0"/>
          <dgm:bulletEnabled val="1"/>
        </dgm:presLayoutVars>
      </dgm:prSet>
      <dgm:spPr/>
    </dgm:pt>
  </dgm:ptLst>
  <dgm:cxnLst>
    <dgm:cxn modelId="{49BFCE40-8708-4E94-A21B-0655FEB2228A}" srcId="{FB44ADDB-13D9-42DB-BB23-A0A9898106AC}" destId="{C2249112-48CC-483C-9585-B9E6CD5A8FF2}" srcOrd="3" destOrd="0" parTransId="{1D28E79D-9DF1-4BE5-BE18-C3FCF967930B}" sibTransId="{82A8B7EE-454C-4BC5-A242-90D302099CD6}"/>
    <dgm:cxn modelId="{12EB3760-F50D-4E89-A973-F82E33DD4A4A}" srcId="{FB44ADDB-13D9-42DB-BB23-A0A9898106AC}" destId="{DC0FE40A-BE5A-4619-9C06-CAC1765111A7}" srcOrd="2" destOrd="0" parTransId="{D48AFCD4-A6E3-4583-8E51-77E8C280910B}" sibTransId="{94EFCF73-6D19-48F0-A338-18633F27C9EE}"/>
    <dgm:cxn modelId="{8F8D2D70-5905-4B4F-A97F-4804BC971749}" type="presOf" srcId="{E7F7096B-4B12-46B8-B351-0FF18794E901}" destId="{0F9F0204-C176-4AAE-8510-F3FE08EB7FA1}" srcOrd="0" destOrd="0" presId="urn:microsoft.com/office/officeart/2005/8/layout/vList2"/>
    <dgm:cxn modelId="{A5A74F77-7817-4ABC-8222-80B19B373DCB}" srcId="{FB44ADDB-13D9-42DB-BB23-A0A9898106AC}" destId="{C4648F98-BC26-42E0-8C4D-3B93138DD226}" srcOrd="1" destOrd="0" parTransId="{C7316BE9-C405-4224-834A-B469B57DB7F0}" sibTransId="{469BBE61-2138-48EE-BADB-E8669EF427D4}"/>
    <dgm:cxn modelId="{B8D4615A-E27D-4B29-A8A9-E676D1AA4F5D}" type="presOf" srcId="{DC0FE40A-BE5A-4619-9C06-CAC1765111A7}" destId="{4C1DE3F1-743E-4EE6-AA93-138594F7D0AB}" srcOrd="0" destOrd="0" presId="urn:microsoft.com/office/officeart/2005/8/layout/vList2"/>
    <dgm:cxn modelId="{7C531C7D-3563-4373-A0CB-964467DF2BFC}" type="presOf" srcId="{C4648F98-BC26-42E0-8C4D-3B93138DD226}" destId="{83562102-38BC-4DFB-BB26-31B5B7F660FF}" srcOrd="0" destOrd="0" presId="urn:microsoft.com/office/officeart/2005/8/layout/vList2"/>
    <dgm:cxn modelId="{D67AC087-248F-4DB0-8399-80BD7F21B99D}" type="presOf" srcId="{363DFF04-489B-4AF3-AB6C-E85630539C9E}" destId="{A47273C6-FF0C-4375-92E0-D084855EB829}" srcOrd="0" destOrd="0" presId="urn:microsoft.com/office/officeart/2005/8/layout/vList2"/>
    <dgm:cxn modelId="{93E9C4A7-B883-4381-B36D-10A341FE8ABE}" type="presOf" srcId="{C2249112-48CC-483C-9585-B9E6CD5A8FF2}" destId="{C9691F62-13BF-4461-A56E-FCA43A5F8D74}" srcOrd="0" destOrd="0" presId="urn:microsoft.com/office/officeart/2005/8/layout/vList2"/>
    <dgm:cxn modelId="{6B8CF4DE-BE70-4664-8616-C5135A8CB460}" srcId="{FB44ADDB-13D9-42DB-BB23-A0A9898106AC}" destId="{E7F7096B-4B12-46B8-B351-0FF18794E901}" srcOrd="0" destOrd="0" parTransId="{C5BB5702-3209-422B-9E9A-EF94C9B942D2}" sibTransId="{7A48E367-69DC-430C-A3F3-91438ACF67D7}"/>
    <dgm:cxn modelId="{2968A0F0-8657-4A2D-AA5C-2403CE4605A1}" srcId="{FB44ADDB-13D9-42DB-BB23-A0A9898106AC}" destId="{363DFF04-489B-4AF3-AB6C-E85630539C9E}" srcOrd="4" destOrd="0" parTransId="{91FEC21C-A540-4A4E-8EEF-A5B26B1BB934}" sibTransId="{9B7328B4-8F61-4F54-A6CE-E1EB6B7AEA44}"/>
    <dgm:cxn modelId="{0C5DD4F7-D74C-421C-8AB7-4853B0616321}" type="presOf" srcId="{FB44ADDB-13D9-42DB-BB23-A0A9898106AC}" destId="{7834EF0A-8D2F-4E32-8949-E3810EDE306A}" srcOrd="0" destOrd="0" presId="urn:microsoft.com/office/officeart/2005/8/layout/vList2"/>
    <dgm:cxn modelId="{4C56786B-F440-49AC-82D9-C3260BF60D79}" type="presParOf" srcId="{7834EF0A-8D2F-4E32-8949-E3810EDE306A}" destId="{0F9F0204-C176-4AAE-8510-F3FE08EB7FA1}" srcOrd="0" destOrd="0" presId="urn:microsoft.com/office/officeart/2005/8/layout/vList2"/>
    <dgm:cxn modelId="{EC4BDC02-17E9-4766-8B5E-B671F2594937}" type="presParOf" srcId="{7834EF0A-8D2F-4E32-8949-E3810EDE306A}" destId="{52397926-9A36-4A39-BEFC-80FA571664A5}" srcOrd="1" destOrd="0" presId="urn:microsoft.com/office/officeart/2005/8/layout/vList2"/>
    <dgm:cxn modelId="{0A93C159-152C-45C1-86E8-830E7DC807DC}" type="presParOf" srcId="{7834EF0A-8D2F-4E32-8949-E3810EDE306A}" destId="{83562102-38BC-4DFB-BB26-31B5B7F660FF}" srcOrd="2" destOrd="0" presId="urn:microsoft.com/office/officeart/2005/8/layout/vList2"/>
    <dgm:cxn modelId="{44467364-E72E-4A11-B0CE-25854B5E30B4}" type="presParOf" srcId="{7834EF0A-8D2F-4E32-8949-E3810EDE306A}" destId="{D23234FA-1EC7-4F81-B230-BB63A3F0177A}" srcOrd="3" destOrd="0" presId="urn:microsoft.com/office/officeart/2005/8/layout/vList2"/>
    <dgm:cxn modelId="{6D57BE0E-28CF-45A1-B07C-69567772A4B1}" type="presParOf" srcId="{7834EF0A-8D2F-4E32-8949-E3810EDE306A}" destId="{4C1DE3F1-743E-4EE6-AA93-138594F7D0AB}" srcOrd="4" destOrd="0" presId="urn:microsoft.com/office/officeart/2005/8/layout/vList2"/>
    <dgm:cxn modelId="{817BF055-786D-43AD-8F30-A41DD7DF7AFB}" type="presParOf" srcId="{7834EF0A-8D2F-4E32-8949-E3810EDE306A}" destId="{52EB15E4-5D6A-4DA9-B4CE-1736187EA2F1}" srcOrd="5" destOrd="0" presId="urn:microsoft.com/office/officeart/2005/8/layout/vList2"/>
    <dgm:cxn modelId="{239BB683-6C46-44CC-9445-3B9C6772F628}" type="presParOf" srcId="{7834EF0A-8D2F-4E32-8949-E3810EDE306A}" destId="{C9691F62-13BF-4461-A56E-FCA43A5F8D74}" srcOrd="6" destOrd="0" presId="urn:microsoft.com/office/officeart/2005/8/layout/vList2"/>
    <dgm:cxn modelId="{11100CD1-F6E9-4CF7-A90D-AEDDA16747EE}" type="presParOf" srcId="{7834EF0A-8D2F-4E32-8949-E3810EDE306A}" destId="{F0FC126F-637B-4019-80AE-739D96E51BBA}" srcOrd="7" destOrd="0" presId="urn:microsoft.com/office/officeart/2005/8/layout/vList2"/>
    <dgm:cxn modelId="{4ABFB81C-7F72-45D6-A423-158891ADC31B}" type="presParOf" srcId="{7834EF0A-8D2F-4E32-8949-E3810EDE306A}" destId="{A47273C6-FF0C-4375-92E0-D084855EB82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dirty="0"/>
            <a:t>Requires state agencies to submit proposed rules to the legislature for review if they are estimated to increase state regulatory costs by more than $100,000 within 5 years after implementation</a:t>
          </a:r>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7C985A5B-8767-4D4B-B271-E34AC8812ED6}">
      <dgm:prSet/>
      <dgm:spPr/>
      <dgm:t>
        <a:bodyPr/>
        <a:lstStyle/>
        <a:p>
          <a:r>
            <a:rPr lang="en-US" dirty="0"/>
            <a:t>Rules that are estimated to cost more than $500K (as a whole) over 5 years could not be implemented without legislature approval</a:t>
          </a:r>
        </a:p>
      </dgm:t>
    </dgm:pt>
    <dgm:pt modelId="{D0BEB778-A119-40B7-9800-FC6F4CBB7BE8}" type="parTrans" cxnId="{314C96F3-32E1-4300-8323-51090F5D3DCD}">
      <dgm:prSet/>
      <dgm:spPr/>
      <dgm:t>
        <a:bodyPr/>
        <a:lstStyle/>
        <a:p>
          <a:endParaRPr lang="en-US"/>
        </a:p>
      </dgm:t>
    </dgm:pt>
    <dgm:pt modelId="{B20F6A07-F25A-41D6-85FE-F9092C1AC6C1}" type="sibTrans" cxnId="{314C96F3-32E1-4300-8323-51090F5D3DCD}">
      <dgm:prSet/>
      <dgm:spPr/>
      <dgm:t>
        <a:bodyPr/>
        <a:lstStyle/>
        <a:p>
          <a:endParaRPr lang="en-US"/>
        </a:p>
      </dgm:t>
    </dgm:pt>
    <dgm:pt modelId="{E8F85600-AFA5-433B-8541-A6619C5AD315}">
      <dgm:prSet/>
      <dgm:spPr/>
      <dgm:t>
        <a:bodyPr/>
        <a:lstStyle/>
        <a:p>
          <a:r>
            <a:rPr lang="en-US" b="0" i="0" dirty="0"/>
            <a:t>Arizona law already mandates that state agencies have statutory authority with guardrails before they enact regulations such as approval by the Governor’s Regulatory Review Council</a:t>
          </a:r>
          <a:endParaRPr lang="en-US" dirty="0"/>
        </a:p>
      </dgm:t>
    </dgm:pt>
    <dgm:pt modelId="{1E9390BD-BD4D-4869-A8B0-2E93A020CEBF}" type="parTrans" cxnId="{0BA8A2C5-8251-4A7E-A746-DF5B33915DCA}">
      <dgm:prSet/>
      <dgm:spPr/>
      <dgm:t>
        <a:bodyPr/>
        <a:lstStyle/>
        <a:p>
          <a:endParaRPr lang="en-US"/>
        </a:p>
      </dgm:t>
    </dgm:pt>
    <dgm:pt modelId="{1085B792-4023-40C9-9D9F-9E387AAAB0BC}" type="sibTrans" cxnId="{0BA8A2C5-8251-4A7E-A746-DF5B33915DCA}">
      <dgm:prSet/>
      <dgm:spPr/>
      <dgm:t>
        <a:bodyPr/>
        <a:lstStyle/>
        <a:p>
          <a:endParaRPr lang="en-US"/>
        </a:p>
      </dgm:t>
    </dgm:pt>
    <dgm:pt modelId="{A679D1E5-56DD-48B1-A3FF-666BFC4FEC24}">
      <dgm:prSet/>
      <dgm:spPr/>
      <dgm:t>
        <a:bodyPr/>
        <a:lstStyle/>
        <a:p>
          <a:r>
            <a:rPr lang="en-US" b="0" i="0" dirty="0"/>
            <a:t>Existing oversight ensures that any new regulations are carefully vetted and justified, balancing regulatory needs with public interests</a:t>
          </a:r>
          <a:endParaRPr lang="en-US" dirty="0"/>
        </a:p>
      </dgm:t>
    </dgm:pt>
    <dgm:pt modelId="{9144CDF6-CCED-4786-A15F-C3428E8E320A}" type="parTrans" cxnId="{2DB39F7A-5C5A-41E8-BEA3-AC169DCB007A}">
      <dgm:prSet/>
      <dgm:spPr/>
      <dgm:t>
        <a:bodyPr/>
        <a:lstStyle/>
        <a:p>
          <a:endParaRPr lang="en-US"/>
        </a:p>
      </dgm:t>
    </dgm:pt>
    <dgm:pt modelId="{8C00F61A-EED7-45F3-BB91-53CA6BE9F947}" type="sibTrans" cxnId="{2DB39F7A-5C5A-41E8-BEA3-AC169DCB007A}">
      <dgm:prSet/>
      <dgm:spPr/>
      <dgm:t>
        <a:bodyPr/>
        <a:lstStyle/>
        <a:p>
          <a:endParaRPr lang="en-US"/>
        </a:p>
      </dgm:t>
    </dgm:pt>
    <dgm:pt modelId="{2C0A6086-E474-4161-9FFA-793B3F7178C0}">
      <dgm:prSet/>
      <dgm:spPr/>
      <dgm:t>
        <a:bodyPr/>
        <a:lstStyle/>
        <a:p>
          <a:pPr algn="ctr"/>
          <a:r>
            <a:rPr lang="en-US" dirty="0"/>
            <a:t>AZPHA Argument Opposing Prop xxx in Development</a:t>
          </a:r>
        </a:p>
      </dgm:t>
    </dgm:pt>
    <dgm:pt modelId="{9206F8F0-09AC-4275-A658-CF3053415A6B}" type="parTrans" cxnId="{4283BB25-A768-4136-8CDD-9F951AF3985D}">
      <dgm:prSet/>
      <dgm:spPr/>
      <dgm:t>
        <a:bodyPr/>
        <a:lstStyle/>
        <a:p>
          <a:endParaRPr lang="en-US"/>
        </a:p>
      </dgm:t>
    </dgm:pt>
    <dgm:pt modelId="{068DCDB4-7A78-46E6-ABF9-21A9F2F7D263}" type="sibTrans" cxnId="{4283BB25-A768-4136-8CDD-9F951AF3985D}">
      <dgm:prSet/>
      <dgm:spPr/>
      <dgm:t>
        <a:bodyPr/>
        <a:lstStyle/>
        <a:p>
          <a:endParaRPr lang="en-US"/>
        </a:p>
      </dgm:t>
    </dgm:pt>
    <dgm:pt modelId="{4A652B4C-67A3-4B56-8236-4CFB213A51DB}">
      <dgm:prSet/>
      <dgm:spPr/>
      <dgm:t>
        <a:bodyPr/>
        <a:lstStyle/>
        <a:p>
          <a:r>
            <a:rPr lang="en-US" b="0" i="0" dirty="0"/>
            <a:t>Would stifle regulatory development crucial for maintaining and improving care standards in Arizona, especially in the most vulnerable sectors such as assisted living and nursing homes and the environment</a:t>
          </a:r>
          <a:endParaRPr lang="en-US" dirty="0"/>
        </a:p>
      </dgm:t>
    </dgm:pt>
    <dgm:pt modelId="{75313780-E6F8-4CD5-96FC-B2848D891B75}" type="parTrans" cxnId="{DCAD86DB-EF65-4470-842F-C96DD5DECCA2}">
      <dgm:prSet/>
      <dgm:spPr/>
      <dgm:t>
        <a:bodyPr/>
        <a:lstStyle/>
        <a:p>
          <a:endParaRPr lang="en-US"/>
        </a:p>
      </dgm:t>
    </dgm:pt>
    <dgm:pt modelId="{E7750214-A5EF-4094-9E54-8FF4F436593F}" type="sibTrans" cxnId="{DCAD86DB-EF65-4470-842F-C96DD5DECCA2}">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8BD628F6-7768-4A7E-9147-4C88B343D055}" type="pres">
      <dgm:prSet presAssocID="{A1E2596A-570A-4091-AF9C-85D180B5B9AB}" presName="parentText" presStyleLbl="node1" presStyleIdx="0" presStyleCnt="6">
        <dgm:presLayoutVars>
          <dgm:chMax val="0"/>
          <dgm:bulletEnabled val="1"/>
        </dgm:presLayoutVars>
      </dgm:prSet>
      <dgm:spPr/>
    </dgm:pt>
    <dgm:pt modelId="{B10F6F76-73C8-4FCB-9694-451ACAA570EA}" type="pres">
      <dgm:prSet presAssocID="{F8FEA090-0D30-427B-AE6A-0432357A14A5}" presName="spacer" presStyleCnt="0"/>
      <dgm:spPr/>
    </dgm:pt>
    <dgm:pt modelId="{F5977D90-0861-48EC-9390-EDEB827E9BD4}" type="pres">
      <dgm:prSet presAssocID="{7C985A5B-8767-4D4B-B271-E34AC8812ED6}" presName="parentText" presStyleLbl="node1" presStyleIdx="1" presStyleCnt="6">
        <dgm:presLayoutVars>
          <dgm:chMax val="0"/>
          <dgm:bulletEnabled val="1"/>
        </dgm:presLayoutVars>
      </dgm:prSet>
      <dgm:spPr/>
    </dgm:pt>
    <dgm:pt modelId="{43637B6E-2059-4824-8225-0F5352D48802}" type="pres">
      <dgm:prSet presAssocID="{B20F6A07-F25A-41D6-85FE-F9092C1AC6C1}" presName="spacer" presStyleCnt="0"/>
      <dgm:spPr/>
    </dgm:pt>
    <dgm:pt modelId="{717DE637-1BA7-4D8E-8244-C88A85E06012}" type="pres">
      <dgm:prSet presAssocID="{E8F85600-AFA5-433B-8541-A6619C5AD315}" presName="parentText" presStyleLbl="node1" presStyleIdx="2" presStyleCnt="6">
        <dgm:presLayoutVars>
          <dgm:chMax val="0"/>
          <dgm:bulletEnabled val="1"/>
        </dgm:presLayoutVars>
      </dgm:prSet>
      <dgm:spPr/>
    </dgm:pt>
    <dgm:pt modelId="{763B55F5-D78A-453A-B340-925C5493D6D7}" type="pres">
      <dgm:prSet presAssocID="{1085B792-4023-40C9-9D9F-9E387AAAB0BC}" presName="spacer" presStyleCnt="0"/>
      <dgm:spPr/>
    </dgm:pt>
    <dgm:pt modelId="{D216B8AA-68AA-48FE-9E85-C1F62DD64BF4}" type="pres">
      <dgm:prSet presAssocID="{A679D1E5-56DD-48B1-A3FF-666BFC4FEC24}" presName="parentText" presStyleLbl="node1" presStyleIdx="3" presStyleCnt="6">
        <dgm:presLayoutVars>
          <dgm:chMax val="0"/>
          <dgm:bulletEnabled val="1"/>
        </dgm:presLayoutVars>
      </dgm:prSet>
      <dgm:spPr/>
    </dgm:pt>
    <dgm:pt modelId="{1B0CDE53-3A27-444C-9061-B39446D04083}" type="pres">
      <dgm:prSet presAssocID="{8C00F61A-EED7-45F3-BB91-53CA6BE9F947}" presName="spacer" presStyleCnt="0"/>
      <dgm:spPr/>
    </dgm:pt>
    <dgm:pt modelId="{DE19ACEB-8846-4B78-8760-133D4B5F5003}" type="pres">
      <dgm:prSet presAssocID="{4A652B4C-67A3-4B56-8236-4CFB213A51DB}" presName="parentText" presStyleLbl="node1" presStyleIdx="4" presStyleCnt="6">
        <dgm:presLayoutVars>
          <dgm:chMax val="0"/>
          <dgm:bulletEnabled val="1"/>
        </dgm:presLayoutVars>
      </dgm:prSet>
      <dgm:spPr/>
    </dgm:pt>
    <dgm:pt modelId="{B8D2274A-11D8-4E63-8E83-91D21D873CD7}" type="pres">
      <dgm:prSet presAssocID="{E7750214-A5EF-4094-9E54-8FF4F436593F}" presName="spacer" presStyleCnt="0"/>
      <dgm:spPr/>
    </dgm:pt>
    <dgm:pt modelId="{03E8D9F9-1768-407B-A11E-C8B8E54A7B6D}" type="pres">
      <dgm:prSet presAssocID="{2C0A6086-E474-4161-9FFA-793B3F7178C0}" presName="parentText" presStyleLbl="node1" presStyleIdx="5" presStyleCnt="6" custLinFactNeighborY="-20523">
        <dgm:presLayoutVars>
          <dgm:chMax val="0"/>
          <dgm:bulletEnabled val="1"/>
        </dgm:presLayoutVars>
      </dgm:prSet>
      <dgm:spPr/>
    </dgm:pt>
  </dgm:ptLst>
  <dgm:cxnLst>
    <dgm:cxn modelId="{BE0D2304-8718-456D-BF32-082758D50D14}" type="presOf" srcId="{4A652B4C-67A3-4B56-8236-4CFB213A51DB}" destId="{DE19ACEB-8846-4B78-8760-133D4B5F5003}" srcOrd="0" destOrd="0" presId="urn:microsoft.com/office/officeart/2005/8/layout/vList2"/>
    <dgm:cxn modelId="{42B48D04-5AB1-4749-B0E8-3B27A91F6E8B}" type="presOf" srcId="{A983E40B-CE94-4AD3-AEDC-3A489FB264B9}" destId="{CE0D3EFB-8443-4B0B-9B2C-AF1BC7FD8435}" srcOrd="0" destOrd="0" presId="urn:microsoft.com/office/officeart/2005/8/layout/vList2"/>
    <dgm:cxn modelId="{4283BB25-A768-4136-8CDD-9F951AF3985D}" srcId="{A983E40B-CE94-4AD3-AEDC-3A489FB264B9}" destId="{2C0A6086-E474-4161-9FFA-793B3F7178C0}" srcOrd="5" destOrd="0" parTransId="{9206F8F0-09AC-4275-A658-CF3053415A6B}" sibTransId="{068DCDB4-7A78-46E6-ABF9-21A9F2F7D263}"/>
    <dgm:cxn modelId="{72468E59-B04C-43EE-BA67-285859ECA1C2}" srcId="{A983E40B-CE94-4AD3-AEDC-3A489FB264B9}" destId="{A1E2596A-570A-4091-AF9C-85D180B5B9AB}" srcOrd="0" destOrd="0" parTransId="{C351550B-4B23-4C91-A3B8-82567DEBAF72}" sibTransId="{F8FEA090-0D30-427B-AE6A-0432357A14A5}"/>
    <dgm:cxn modelId="{2DB39F7A-5C5A-41E8-BEA3-AC169DCB007A}" srcId="{A983E40B-CE94-4AD3-AEDC-3A489FB264B9}" destId="{A679D1E5-56DD-48B1-A3FF-666BFC4FEC24}" srcOrd="3" destOrd="0" parTransId="{9144CDF6-CCED-4786-A15F-C3428E8E320A}" sibTransId="{8C00F61A-EED7-45F3-BB91-53CA6BE9F947}"/>
    <dgm:cxn modelId="{27382D98-8B92-48DB-94E5-5EA6DD607184}" type="presOf" srcId="{E8F85600-AFA5-433B-8541-A6619C5AD315}" destId="{717DE637-1BA7-4D8E-8244-C88A85E06012}" srcOrd="0" destOrd="0" presId="urn:microsoft.com/office/officeart/2005/8/layout/vList2"/>
    <dgm:cxn modelId="{A895CAB6-B8CB-4093-BF87-637A2CB28F00}" type="presOf" srcId="{A1E2596A-570A-4091-AF9C-85D180B5B9AB}" destId="{8BD628F6-7768-4A7E-9147-4C88B343D055}" srcOrd="0" destOrd="0" presId="urn:microsoft.com/office/officeart/2005/8/layout/vList2"/>
    <dgm:cxn modelId="{0BA8A2C5-8251-4A7E-A746-DF5B33915DCA}" srcId="{A983E40B-CE94-4AD3-AEDC-3A489FB264B9}" destId="{E8F85600-AFA5-433B-8541-A6619C5AD315}" srcOrd="2" destOrd="0" parTransId="{1E9390BD-BD4D-4869-A8B0-2E93A020CEBF}" sibTransId="{1085B792-4023-40C9-9D9F-9E387AAAB0BC}"/>
    <dgm:cxn modelId="{DCAD86DB-EF65-4470-842F-C96DD5DECCA2}" srcId="{A983E40B-CE94-4AD3-AEDC-3A489FB264B9}" destId="{4A652B4C-67A3-4B56-8236-4CFB213A51DB}" srcOrd="4" destOrd="0" parTransId="{75313780-E6F8-4CD5-96FC-B2848D891B75}" sibTransId="{E7750214-A5EF-4094-9E54-8FF4F436593F}"/>
    <dgm:cxn modelId="{1DD219E7-D24B-4A46-A6BD-30158D31A0CE}" type="presOf" srcId="{2C0A6086-E474-4161-9FFA-793B3F7178C0}" destId="{03E8D9F9-1768-407B-A11E-C8B8E54A7B6D}" srcOrd="0" destOrd="0" presId="urn:microsoft.com/office/officeart/2005/8/layout/vList2"/>
    <dgm:cxn modelId="{5F8961F1-696E-4F6C-9EC5-B03E9808BBC0}" type="presOf" srcId="{7C985A5B-8767-4D4B-B271-E34AC8812ED6}" destId="{F5977D90-0861-48EC-9390-EDEB827E9BD4}" srcOrd="0" destOrd="0" presId="urn:microsoft.com/office/officeart/2005/8/layout/vList2"/>
    <dgm:cxn modelId="{314C96F3-32E1-4300-8323-51090F5D3DCD}" srcId="{A983E40B-CE94-4AD3-AEDC-3A489FB264B9}" destId="{7C985A5B-8767-4D4B-B271-E34AC8812ED6}" srcOrd="1" destOrd="0" parTransId="{D0BEB778-A119-40B7-9800-FC6F4CBB7BE8}" sibTransId="{B20F6A07-F25A-41D6-85FE-F9092C1AC6C1}"/>
    <dgm:cxn modelId="{BACDEDFB-640B-46B8-BAAD-6D4B4B0831E4}" type="presOf" srcId="{A679D1E5-56DD-48B1-A3FF-666BFC4FEC24}" destId="{D216B8AA-68AA-48FE-9E85-C1F62DD64BF4}" srcOrd="0" destOrd="0" presId="urn:microsoft.com/office/officeart/2005/8/layout/vList2"/>
    <dgm:cxn modelId="{7F19B079-042A-4B3A-851E-ADE8EAB66DAC}" type="presParOf" srcId="{CE0D3EFB-8443-4B0B-9B2C-AF1BC7FD8435}" destId="{8BD628F6-7768-4A7E-9147-4C88B343D055}" srcOrd="0" destOrd="0" presId="urn:microsoft.com/office/officeart/2005/8/layout/vList2"/>
    <dgm:cxn modelId="{999499DE-4C5C-4F1D-955E-5F2DF2C62459}" type="presParOf" srcId="{CE0D3EFB-8443-4B0B-9B2C-AF1BC7FD8435}" destId="{B10F6F76-73C8-4FCB-9694-451ACAA570EA}" srcOrd="1" destOrd="0" presId="urn:microsoft.com/office/officeart/2005/8/layout/vList2"/>
    <dgm:cxn modelId="{B475C315-F618-46C2-8A81-C4150B78DFF2}" type="presParOf" srcId="{CE0D3EFB-8443-4B0B-9B2C-AF1BC7FD8435}" destId="{F5977D90-0861-48EC-9390-EDEB827E9BD4}" srcOrd="2" destOrd="0" presId="urn:microsoft.com/office/officeart/2005/8/layout/vList2"/>
    <dgm:cxn modelId="{DB434B21-98FE-4181-9300-13CCCB3BFD37}" type="presParOf" srcId="{CE0D3EFB-8443-4B0B-9B2C-AF1BC7FD8435}" destId="{43637B6E-2059-4824-8225-0F5352D48802}" srcOrd="3" destOrd="0" presId="urn:microsoft.com/office/officeart/2005/8/layout/vList2"/>
    <dgm:cxn modelId="{5052E8A5-1DC2-411D-B3B4-9D3C00491A1A}" type="presParOf" srcId="{CE0D3EFB-8443-4B0B-9B2C-AF1BC7FD8435}" destId="{717DE637-1BA7-4D8E-8244-C88A85E06012}" srcOrd="4" destOrd="0" presId="urn:microsoft.com/office/officeart/2005/8/layout/vList2"/>
    <dgm:cxn modelId="{254ACBEA-C18E-419C-B10C-4EF5E0E3F58D}" type="presParOf" srcId="{CE0D3EFB-8443-4B0B-9B2C-AF1BC7FD8435}" destId="{763B55F5-D78A-453A-B340-925C5493D6D7}" srcOrd="5" destOrd="0" presId="urn:microsoft.com/office/officeart/2005/8/layout/vList2"/>
    <dgm:cxn modelId="{86A1700D-DB42-4574-9D2A-19A18876B848}" type="presParOf" srcId="{CE0D3EFB-8443-4B0B-9B2C-AF1BC7FD8435}" destId="{D216B8AA-68AA-48FE-9E85-C1F62DD64BF4}" srcOrd="6" destOrd="0" presId="urn:microsoft.com/office/officeart/2005/8/layout/vList2"/>
    <dgm:cxn modelId="{7138A3D5-1EF3-4A20-858E-6469772267F9}" type="presParOf" srcId="{CE0D3EFB-8443-4B0B-9B2C-AF1BC7FD8435}" destId="{1B0CDE53-3A27-444C-9061-B39446D04083}" srcOrd="7" destOrd="0" presId="urn:microsoft.com/office/officeart/2005/8/layout/vList2"/>
    <dgm:cxn modelId="{D3CBAF95-0687-4360-9076-0A2310FDB856}" type="presParOf" srcId="{CE0D3EFB-8443-4B0B-9B2C-AF1BC7FD8435}" destId="{DE19ACEB-8846-4B78-8760-133D4B5F5003}" srcOrd="8" destOrd="0" presId="urn:microsoft.com/office/officeart/2005/8/layout/vList2"/>
    <dgm:cxn modelId="{43A96EFE-0D1C-4863-8D77-D911F3451C52}" type="presParOf" srcId="{CE0D3EFB-8443-4B0B-9B2C-AF1BC7FD8435}" destId="{B8D2274A-11D8-4E63-8E83-91D21D873CD7}" srcOrd="9" destOrd="0" presId="urn:microsoft.com/office/officeart/2005/8/layout/vList2"/>
    <dgm:cxn modelId="{38F92410-58F7-4430-BA02-FEA4A959658A}" type="presParOf" srcId="{CE0D3EFB-8443-4B0B-9B2C-AF1BC7FD8435}" destId="{03E8D9F9-1768-407B-A11E-C8B8E54A7B6D}"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DF5A5-2422-446E-9595-5006E060B2E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9F13277-57F8-4A7B-9F3E-966D2F677B34}">
      <dgm:prSet/>
      <dgm:spPr/>
      <dgm:t>
        <a:bodyPr/>
        <a:lstStyle/>
        <a:p>
          <a:r>
            <a:rPr lang="en-US" b="0" i="0" dirty="0"/>
            <a:t>Constitutional amendment referred to the ballot by the legislature</a:t>
          </a:r>
          <a:endParaRPr lang="en-US" dirty="0"/>
        </a:p>
      </dgm:t>
    </dgm:pt>
    <dgm:pt modelId="{CB1AA965-E882-4E2E-A2F3-ECBBB5A096C1}" type="parTrans" cxnId="{4CAA9DA9-342B-46BC-BDD0-680C8769E293}">
      <dgm:prSet/>
      <dgm:spPr/>
      <dgm:t>
        <a:bodyPr/>
        <a:lstStyle/>
        <a:p>
          <a:endParaRPr lang="en-US"/>
        </a:p>
      </dgm:t>
    </dgm:pt>
    <dgm:pt modelId="{0DE71328-2A7A-4B3F-91A9-D1F6B2028EF9}" type="sibTrans" cxnId="{4CAA9DA9-342B-46BC-BDD0-680C8769E293}">
      <dgm:prSet/>
      <dgm:spPr/>
      <dgm:t>
        <a:bodyPr/>
        <a:lstStyle/>
        <a:p>
          <a:endParaRPr lang="en-US"/>
        </a:p>
      </dgm:t>
    </dgm:pt>
    <dgm:pt modelId="{67DDEBA6-12A9-4A93-9DB0-459C22AB5E5C}">
      <dgm:prSet/>
      <dgm:spPr/>
      <dgm:t>
        <a:bodyPr/>
        <a:lstStyle/>
        <a:p>
          <a:r>
            <a:rPr lang="en-US" dirty="0"/>
            <a:t>Voter initiatives would need to proportionately collect signatures EACH of Arizona’s 30 LD’s</a:t>
          </a:r>
        </a:p>
      </dgm:t>
    </dgm:pt>
    <dgm:pt modelId="{5DDDEEBD-0635-4A8A-BBC7-1A53144A0E9C}" type="parTrans" cxnId="{CF2D1970-51B4-4389-947E-0AFA25A69831}">
      <dgm:prSet/>
      <dgm:spPr/>
      <dgm:t>
        <a:bodyPr/>
        <a:lstStyle/>
        <a:p>
          <a:endParaRPr lang="en-US"/>
        </a:p>
      </dgm:t>
    </dgm:pt>
    <dgm:pt modelId="{7CBD6F55-73F6-4BB4-83E2-2FD18CEE532C}" type="sibTrans" cxnId="{CF2D1970-51B4-4389-947E-0AFA25A69831}">
      <dgm:prSet/>
      <dgm:spPr/>
      <dgm:t>
        <a:bodyPr/>
        <a:lstStyle/>
        <a:p>
          <a:endParaRPr lang="en-US"/>
        </a:p>
      </dgm:t>
    </dgm:pt>
    <dgm:pt modelId="{8D95CBC5-E9F1-45AD-B76C-31258581F11A}">
      <dgm:prSet/>
      <dgm:spPr/>
      <dgm:t>
        <a:bodyPr/>
        <a:lstStyle/>
        <a:p>
          <a:r>
            <a:rPr lang="en-US" dirty="0"/>
            <a:t>Opponents </a:t>
          </a:r>
          <a:r>
            <a:rPr lang="en-US"/>
            <a:t>could target a </a:t>
          </a:r>
          <a:r>
            <a:rPr lang="en-US" dirty="0"/>
            <a:t>single district by thwarting local signature gathering</a:t>
          </a:r>
        </a:p>
      </dgm:t>
    </dgm:pt>
    <dgm:pt modelId="{F7305B3E-6E46-4545-87A1-5E8E3A65A513}" type="parTrans" cxnId="{742CFA46-B41B-405C-97AA-F4E50ACEF3D4}">
      <dgm:prSet/>
      <dgm:spPr/>
      <dgm:t>
        <a:bodyPr/>
        <a:lstStyle/>
        <a:p>
          <a:endParaRPr lang="en-US"/>
        </a:p>
      </dgm:t>
    </dgm:pt>
    <dgm:pt modelId="{510AD0D2-429B-4747-B009-19F262A3612E}" type="sibTrans" cxnId="{742CFA46-B41B-405C-97AA-F4E50ACEF3D4}">
      <dgm:prSet/>
      <dgm:spPr/>
      <dgm:t>
        <a:bodyPr/>
        <a:lstStyle/>
        <a:p>
          <a:endParaRPr lang="en-US"/>
        </a:p>
      </dgm:t>
    </dgm:pt>
    <dgm:pt modelId="{787374C4-786C-487B-82B0-C49799C730C3}">
      <dgm:prSet/>
      <dgm:spPr/>
      <dgm:t>
        <a:bodyPr/>
        <a:lstStyle/>
        <a:p>
          <a:r>
            <a:rPr lang="en-US"/>
            <a:t>A single legislative district would have veto power over the rest of the state</a:t>
          </a:r>
        </a:p>
      </dgm:t>
    </dgm:pt>
    <dgm:pt modelId="{B13F166D-64E3-4EF5-9B69-A9934020C322}" type="parTrans" cxnId="{A278B634-01D0-48ED-819C-6EEC71B1B61E}">
      <dgm:prSet/>
      <dgm:spPr/>
      <dgm:t>
        <a:bodyPr/>
        <a:lstStyle/>
        <a:p>
          <a:endParaRPr lang="en-US"/>
        </a:p>
      </dgm:t>
    </dgm:pt>
    <dgm:pt modelId="{5A0A7237-FA7E-44EC-BABA-6984A0F44CD1}" type="sibTrans" cxnId="{A278B634-01D0-48ED-819C-6EEC71B1B61E}">
      <dgm:prSet/>
      <dgm:spPr/>
      <dgm:t>
        <a:bodyPr/>
        <a:lstStyle/>
        <a:p>
          <a:endParaRPr lang="en-US"/>
        </a:p>
      </dgm:t>
    </dgm:pt>
    <dgm:pt modelId="{0E787E55-BB40-4E88-8C1F-741B89FD1677}">
      <dgm:prSet/>
      <dgm:spPr/>
      <dgm:t>
        <a:bodyPr/>
        <a:lstStyle/>
        <a:p>
          <a:r>
            <a:rPr lang="en-US" b="0" i="0" dirty="0"/>
            <a:t>Future voter initiatives designed to address public health threats will be MUCH harder</a:t>
          </a:r>
          <a:endParaRPr lang="en-US" dirty="0"/>
        </a:p>
      </dgm:t>
    </dgm:pt>
    <dgm:pt modelId="{2D5B5A82-C077-44CF-8D0C-F15F3E0063F0}" type="parTrans" cxnId="{E55FF82D-A86B-40E5-8E5B-CE0343CBC487}">
      <dgm:prSet/>
      <dgm:spPr/>
      <dgm:t>
        <a:bodyPr/>
        <a:lstStyle/>
        <a:p>
          <a:endParaRPr lang="en-US"/>
        </a:p>
      </dgm:t>
    </dgm:pt>
    <dgm:pt modelId="{3B8CD963-2133-4FE6-8EC6-1F7478EA2C22}" type="sibTrans" cxnId="{E55FF82D-A86B-40E5-8E5B-CE0343CBC487}">
      <dgm:prSet/>
      <dgm:spPr/>
      <dgm:t>
        <a:bodyPr/>
        <a:lstStyle/>
        <a:p>
          <a:endParaRPr lang="en-US"/>
        </a:p>
      </dgm:t>
    </dgm:pt>
    <dgm:pt modelId="{F3751177-9C2E-4394-BE7D-C66661F0E65D}">
      <dgm:prSet/>
      <dgm:spPr/>
      <dgm:t>
        <a:bodyPr/>
        <a:lstStyle/>
        <a:p>
          <a:pPr algn="ctr"/>
          <a:r>
            <a:rPr lang="en-US" dirty="0" err="1">
              <a:hlinkClick xmlns:r="http://schemas.openxmlformats.org/officeDocument/2006/relationships" r:id="rId1"/>
            </a:rPr>
            <a:t>AzPHA</a:t>
          </a:r>
          <a:r>
            <a:rPr lang="en-US" dirty="0">
              <a:hlinkClick xmlns:r="http://schemas.openxmlformats.org/officeDocument/2006/relationships" r:id="rId1"/>
            </a:rPr>
            <a:t> Argument Against Prop 134</a:t>
          </a:r>
          <a:endParaRPr lang="en-US" dirty="0"/>
        </a:p>
      </dgm:t>
    </dgm:pt>
    <dgm:pt modelId="{F931EC73-8E52-4561-9F2A-D567F14F97D5}" type="parTrans" cxnId="{85E73681-05D2-4D08-B19F-DE8DC295C720}">
      <dgm:prSet/>
      <dgm:spPr/>
      <dgm:t>
        <a:bodyPr/>
        <a:lstStyle/>
        <a:p>
          <a:endParaRPr lang="en-US"/>
        </a:p>
      </dgm:t>
    </dgm:pt>
    <dgm:pt modelId="{6FF42F4E-44C6-483C-B049-89FC7E077A10}" type="sibTrans" cxnId="{85E73681-05D2-4D08-B19F-DE8DC295C720}">
      <dgm:prSet/>
      <dgm:spPr/>
      <dgm:t>
        <a:bodyPr/>
        <a:lstStyle/>
        <a:p>
          <a:endParaRPr lang="en-US"/>
        </a:p>
      </dgm:t>
    </dgm:pt>
    <dgm:pt modelId="{72FCFAEA-5978-4A04-A53E-97E5904BDB36}" type="pres">
      <dgm:prSet presAssocID="{565DF5A5-2422-446E-9595-5006E060B2EC}" presName="linear" presStyleCnt="0">
        <dgm:presLayoutVars>
          <dgm:animLvl val="lvl"/>
          <dgm:resizeHandles val="exact"/>
        </dgm:presLayoutVars>
      </dgm:prSet>
      <dgm:spPr/>
    </dgm:pt>
    <dgm:pt modelId="{CFD64DF5-5686-45F4-BF98-5BB2B22B17E4}" type="pres">
      <dgm:prSet presAssocID="{49F13277-57F8-4A7B-9F3E-966D2F677B34}" presName="parentText" presStyleLbl="node1" presStyleIdx="0" presStyleCnt="6">
        <dgm:presLayoutVars>
          <dgm:chMax val="0"/>
          <dgm:bulletEnabled val="1"/>
        </dgm:presLayoutVars>
      </dgm:prSet>
      <dgm:spPr/>
    </dgm:pt>
    <dgm:pt modelId="{C87F980B-A36F-4C3D-B36F-DFFFB71BE623}" type="pres">
      <dgm:prSet presAssocID="{0DE71328-2A7A-4B3F-91A9-D1F6B2028EF9}" presName="spacer" presStyleCnt="0"/>
      <dgm:spPr/>
    </dgm:pt>
    <dgm:pt modelId="{EE767023-78DE-4C25-B90D-0C691083796E}" type="pres">
      <dgm:prSet presAssocID="{67DDEBA6-12A9-4A93-9DB0-459C22AB5E5C}" presName="parentText" presStyleLbl="node1" presStyleIdx="1" presStyleCnt="6">
        <dgm:presLayoutVars>
          <dgm:chMax val="0"/>
          <dgm:bulletEnabled val="1"/>
        </dgm:presLayoutVars>
      </dgm:prSet>
      <dgm:spPr/>
    </dgm:pt>
    <dgm:pt modelId="{F63847AC-0F13-42EE-8323-E9F8B4EE8A11}" type="pres">
      <dgm:prSet presAssocID="{7CBD6F55-73F6-4BB4-83E2-2FD18CEE532C}" presName="spacer" presStyleCnt="0"/>
      <dgm:spPr/>
    </dgm:pt>
    <dgm:pt modelId="{D47BEF4C-1B05-4420-B48D-850365A02989}" type="pres">
      <dgm:prSet presAssocID="{8D95CBC5-E9F1-45AD-B76C-31258581F11A}" presName="parentText" presStyleLbl="node1" presStyleIdx="2" presStyleCnt="6">
        <dgm:presLayoutVars>
          <dgm:chMax val="0"/>
          <dgm:bulletEnabled val="1"/>
        </dgm:presLayoutVars>
      </dgm:prSet>
      <dgm:spPr/>
    </dgm:pt>
    <dgm:pt modelId="{02CD2937-8495-46C0-A5A6-CBBFF1478000}" type="pres">
      <dgm:prSet presAssocID="{510AD0D2-429B-4747-B009-19F262A3612E}" presName="spacer" presStyleCnt="0"/>
      <dgm:spPr/>
    </dgm:pt>
    <dgm:pt modelId="{D8ED07E1-8280-49DB-B69A-13727FE68E5C}" type="pres">
      <dgm:prSet presAssocID="{787374C4-786C-487B-82B0-C49799C730C3}" presName="parentText" presStyleLbl="node1" presStyleIdx="3" presStyleCnt="6">
        <dgm:presLayoutVars>
          <dgm:chMax val="0"/>
          <dgm:bulletEnabled val="1"/>
        </dgm:presLayoutVars>
      </dgm:prSet>
      <dgm:spPr/>
    </dgm:pt>
    <dgm:pt modelId="{AA1EED57-7C6A-49DB-AA10-F790C81B117C}" type="pres">
      <dgm:prSet presAssocID="{5A0A7237-FA7E-44EC-BABA-6984A0F44CD1}" presName="spacer" presStyleCnt="0"/>
      <dgm:spPr/>
    </dgm:pt>
    <dgm:pt modelId="{E03D232A-A5C9-42C3-B414-42A2487650FD}" type="pres">
      <dgm:prSet presAssocID="{0E787E55-BB40-4E88-8C1F-741B89FD1677}" presName="parentText" presStyleLbl="node1" presStyleIdx="4" presStyleCnt="6">
        <dgm:presLayoutVars>
          <dgm:chMax val="0"/>
          <dgm:bulletEnabled val="1"/>
        </dgm:presLayoutVars>
      </dgm:prSet>
      <dgm:spPr/>
    </dgm:pt>
    <dgm:pt modelId="{16856FAC-329F-4C1E-A6A2-1DB6A038F052}" type="pres">
      <dgm:prSet presAssocID="{3B8CD963-2133-4FE6-8EC6-1F7478EA2C22}" presName="spacer" presStyleCnt="0"/>
      <dgm:spPr/>
    </dgm:pt>
    <dgm:pt modelId="{76D27909-9B6D-4550-8E48-087766AE16CC}" type="pres">
      <dgm:prSet presAssocID="{F3751177-9C2E-4394-BE7D-C66661F0E65D}" presName="parentText" presStyleLbl="node1" presStyleIdx="5" presStyleCnt="6">
        <dgm:presLayoutVars>
          <dgm:chMax val="0"/>
          <dgm:bulletEnabled val="1"/>
        </dgm:presLayoutVars>
      </dgm:prSet>
      <dgm:spPr/>
    </dgm:pt>
  </dgm:ptLst>
  <dgm:cxnLst>
    <dgm:cxn modelId="{4A392A26-FB5C-4E47-A67B-D560C39E97F8}" type="presOf" srcId="{49F13277-57F8-4A7B-9F3E-966D2F677B34}" destId="{CFD64DF5-5686-45F4-BF98-5BB2B22B17E4}" srcOrd="0" destOrd="0" presId="urn:microsoft.com/office/officeart/2005/8/layout/vList2"/>
    <dgm:cxn modelId="{E55FF82D-A86B-40E5-8E5B-CE0343CBC487}" srcId="{565DF5A5-2422-446E-9595-5006E060B2EC}" destId="{0E787E55-BB40-4E88-8C1F-741B89FD1677}" srcOrd="4" destOrd="0" parTransId="{2D5B5A82-C077-44CF-8D0C-F15F3E0063F0}" sibTransId="{3B8CD963-2133-4FE6-8EC6-1F7478EA2C22}"/>
    <dgm:cxn modelId="{A278B634-01D0-48ED-819C-6EEC71B1B61E}" srcId="{565DF5A5-2422-446E-9595-5006E060B2EC}" destId="{787374C4-786C-487B-82B0-C49799C730C3}" srcOrd="3" destOrd="0" parTransId="{B13F166D-64E3-4EF5-9B69-A9934020C322}" sibTransId="{5A0A7237-FA7E-44EC-BABA-6984A0F44CD1}"/>
    <dgm:cxn modelId="{D4B0F342-CD5F-43B7-84F0-9756BE4CE140}" type="presOf" srcId="{565DF5A5-2422-446E-9595-5006E060B2EC}" destId="{72FCFAEA-5978-4A04-A53E-97E5904BDB36}" srcOrd="0" destOrd="0" presId="urn:microsoft.com/office/officeart/2005/8/layout/vList2"/>
    <dgm:cxn modelId="{742CFA46-B41B-405C-97AA-F4E50ACEF3D4}" srcId="{565DF5A5-2422-446E-9595-5006E060B2EC}" destId="{8D95CBC5-E9F1-45AD-B76C-31258581F11A}" srcOrd="2" destOrd="0" parTransId="{F7305B3E-6E46-4545-87A1-5E8E3A65A513}" sibTransId="{510AD0D2-429B-4747-B009-19F262A3612E}"/>
    <dgm:cxn modelId="{CF2D1970-51B4-4389-947E-0AFA25A69831}" srcId="{565DF5A5-2422-446E-9595-5006E060B2EC}" destId="{67DDEBA6-12A9-4A93-9DB0-459C22AB5E5C}" srcOrd="1" destOrd="0" parTransId="{5DDDEEBD-0635-4A8A-BBC7-1A53144A0E9C}" sibTransId="{7CBD6F55-73F6-4BB4-83E2-2FD18CEE532C}"/>
    <dgm:cxn modelId="{85E73681-05D2-4D08-B19F-DE8DC295C720}" srcId="{565DF5A5-2422-446E-9595-5006E060B2EC}" destId="{F3751177-9C2E-4394-BE7D-C66661F0E65D}" srcOrd="5" destOrd="0" parTransId="{F931EC73-8E52-4561-9F2A-D567F14F97D5}" sibTransId="{6FF42F4E-44C6-483C-B049-89FC7E077A10}"/>
    <dgm:cxn modelId="{FD05248A-AB83-47C3-B2AB-A59368EAB4F5}" type="presOf" srcId="{0E787E55-BB40-4E88-8C1F-741B89FD1677}" destId="{E03D232A-A5C9-42C3-B414-42A2487650FD}" srcOrd="0" destOrd="0" presId="urn:microsoft.com/office/officeart/2005/8/layout/vList2"/>
    <dgm:cxn modelId="{59F6D194-4AA2-4710-931C-E0D4164956E5}" type="presOf" srcId="{67DDEBA6-12A9-4A93-9DB0-459C22AB5E5C}" destId="{EE767023-78DE-4C25-B90D-0C691083796E}" srcOrd="0" destOrd="0" presId="urn:microsoft.com/office/officeart/2005/8/layout/vList2"/>
    <dgm:cxn modelId="{9AC013A5-6231-4765-8A0E-46E965C2C3AC}" type="presOf" srcId="{8D95CBC5-E9F1-45AD-B76C-31258581F11A}" destId="{D47BEF4C-1B05-4420-B48D-850365A02989}" srcOrd="0" destOrd="0" presId="urn:microsoft.com/office/officeart/2005/8/layout/vList2"/>
    <dgm:cxn modelId="{4CAA9DA9-342B-46BC-BDD0-680C8769E293}" srcId="{565DF5A5-2422-446E-9595-5006E060B2EC}" destId="{49F13277-57F8-4A7B-9F3E-966D2F677B34}" srcOrd="0" destOrd="0" parTransId="{CB1AA965-E882-4E2E-A2F3-ECBBB5A096C1}" sibTransId="{0DE71328-2A7A-4B3F-91A9-D1F6B2028EF9}"/>
    <dgm:cxn modelId="{1DC11BDB-5616-4ACB-AA0A-00497AF335E3}" type="presOf" srcId="{787374C4-786C-487B-82B0-C49799C730C3}" destId="{D8ED07E1-8280-49DB-B69A-13727FE68E5C}" srcOrd="0" destOrd="0" presId="urn:microsoft.com/office/officeart/2005/8/layout/vList2"/>
    <dgm:cxn modelId="{269A4BF1-58D8-4068-8868-8FEF3BFC120E}" type="presOf" srcId="{F3751177-9C2E-4394-BE7D-C66661F0E65D}" destId="{76D27909-9B6D-4550-8E48-087766AE16CC}" srcOrd="0" destOrd="0" presId="urn:microsoft.com/office/officeart/2005/8/layout/vList2"/>
    <dgm:cxn modelId="{3C6DAB35-4DEE-4996-AD97-98E6FEE44206}" type="presParOf" srcId="{72FCFAEA-5978-4A04-A53E-97E5904BDB36}" destId="{CFD64DF5-5686-45F4-BF98-5BB2B22B17E4}" srcOrd="0" destOrd="0" presId="urn:microsoft.com/office/officeart/2005/8/layout/vList2"/>
    <dgm:cxn modelId="{0F3F5963-8024-444B-A57E-E5CE6CC2C1C9}" type="presParOf" srcId="{72FCFAEA-5978-4A04-A53E-97E5904BDB36}" destId="{C87F980B-A36F-4C3D-B36F-DFFFB71BE623}" srcOrd="1" destOrd="0" presId="urn:microsoft.com/office/officeart/2005/8/layout/vList2"/>
    <dgm:cxn modelId="{2652F10F-90B4-40F5-824F-AFFA5F305CBF}" type="presParOf" srcId="{72FCFAEA-5978-4A04-A53E-97E5904BDB36}" destId="{EE767023-78DE-4C25-B90D-0C691083796E}" srcOrd="2" destOrd="0" presId="urn:microsoft.com/office/officeart/2005/8/layout/vList2"/>
    <dgm:cxn modelId="{0F3051F1-E372-45D2-937A-01A30BD1377E}" type="presParOf" srcId="{72FCFAEA-5978-4A04-A53E-97E5904BDB36}" destId="{F63847AC-0F13-42EE-8323-E9F8B4EE8A11}" srcOrd="3" destOrd="0" presId="urn:microsoft.com/office/officeart/2005/8/layout/vList2"/>
    <dgm:cxn modelId="{216492A2-C396-412B-81E2-87ECEC9108BA}" type="presParOf" srcId="{72FCFAEA-5978-4A04-A53E-97E5904BDB36}" destId="{D47BEF4C-1B05-4420-B48D-850365A02989}" srcOrd="4" destOrd="0" presId="urn:microsoft.com/office/officeart/2005/8/layout/vList2"/>
    <dgm:cxn modelId="{48360E5C-04F1-427A-AF38-58D0B048B16B}" type="presParOf" srcId="{72FCFAEA-5978-4A04-A53E-97E5904BDB36}" destId="{02CD2937-8495-46C0-A5A6-CBBFF1478000}" srcOrd="5" destOrd="0" presId="urn:microsoft.com/office/officeart/2005/8/layout/vList2"/>
    <dgm:cxn modelId="{96AC394E-4EC8-4841-AAD5-91B917C550F5}" type="presParOf" srcId="{72FCFAEA-5978-4A04-A53E-97E5904BDB36}" destId="{D8ED07E1-8280-49DB-B69A-13727FE68E5C}" srcOrd="6" destOrd="0" presId="urn:microsoft.com/office/officeart/2005/8/layout/vList2"/>
    <dgm:cxn modelId="{487D1DF0-A428-4CF5-8516-EDEC59284AEA}" type="presParOf" srcId="{72FCFAEA-5978-4A04-A53E-97E5904BDB36}" destId="{AA1EED57-7C6A-49DB-AA10-F790C81B117C}" srcOrd="7" destOrd="0" presId="urn:microsoft.com/office/officeart/2005/8/layout/vList2"/>
    <dgm:cxn modelId="{BC12BDD1-2FC3-4442-B7DE-F3BBDAA147B0}" type="presParOf" srcId="{72FCFAEA-5978-4A04-A53E-97E5904BDB36}" destId="{E03D232A-A5C9-42C3-B414-42A2487650FD}" srcOrd="8" destOrd="0" presId="urn:microsoft.com/office/officeart/2005/8/layout/vList2"/>
    <dgm:cxn modelId="{84982D8B-053D-4494-9C22-03269F32D5B0}" type="presParOf" srcId="{72FCFAEA-5978-4A04-A53E-97E5904BDB36}" destId="{16856FAC-329F-4C1E-A6A2-1DB6A038F052}" srcOrd="9" destOrd="0" presId="urn:microsoft.com/office/officeart/2005/8/layout/vList2"/>
    <dgm:cxn modelId="{4F64DDFD-8B84-48FD-8E6A-1F4E83DC5DD2}" type="presParOf" srcId="{72FCFAEA-5978-4A04-A53E-97E5904BDB36}" destId="{76D27909-9B6D-4550-8E48-087766AE16CC}"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DFF03-CAA2-4FB5-B881-FEEF19252D1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F21F8EC-D854-4948-8EA7-DF4BB0C5EDEA}">
      <dgm:prSet/>
      <dgm:spPr/>
      <dgm:t>
        <a:bodyPr/>
        <a:lstStyle/>
        <a:p>
          <a:r>
            <a:rPr lang="en-US" b="0" i="0"/>
            <a:t>Referred to the ballot by the Legislature</a:t>
          </a:r>
          <a:endParaRPr lang="en-US"/>
        </a:p>
      </dgm:t>
    </dgm:pt>
    <dgm:pt modelId="{BB48F5CE-2E10-46B5-B727-2C956CAC7143}" type="parTrans" cxnId="{07A8A404-1EFD-4434-8E9E-7C8FFBF9BB18}">
      <dgm:prSet/>
      <dgm:spPr/>
      <dgm:t>
        <a:bodyPr/>
        <a:lstStyle/>
        <a:p>
          <a:endParaRPr lang="en-US"/>
        </a:p>
      </dgm:t>
    </dgm:pt>
    <dgm:pt modelId="{4BFB53B3-36DD-4C95-A44A-732DAD021EBE}" type="sibTrans" cxnId="{07A8A404-1EFD-4434-8E9E-7C8FFBF9BB18}">
      <dgm:prSet/>
      <dgm:spPr/>
      <dgm:t>
        <a:bodyPr/>
        <a:lstStyle/>
        <a:p>
          <a:endParaRPr lang="en-US"/>
        </a:p>
      </dgm:t>
    </dgm:pt>
    <dgm:pt modelId="{7100C643-5D62-4029-B02B-069EBED4AE66}">
      <dgm:prSet/>
      <dgm:spPr/>
      <dgm:t>
        <a:bodyPr/>
        <a:lstStyle/>
        <a:p>
          <a:r>
            <a:rPr lang="en-US" b="0" i="0"/>
            <a:t>Ends governor declared states of emergency after 30 days unless the legislature extends the emergency (in 30-day increments)</a:t>
          </a:r>
          <a:endParaRPr lang="en-US"/>
        </a:p>
      </dgm:t>
    </dgm:pt>
    <dgm:pt modelId="{0804F726-D7AC-4019-9450-42134F59FD89}" type="parTrans" cxnId="{6C71B45D-7D66-4B67-9EAD-2C45CC35A672}">
      <dgm:prSet/>
      <dgm:spPr/>
      <dgm:t>
        <a:bodyPr/>
        <a:lstStyle/>
        <a:p>
          <a:endParaRPr lang="en-US"/>
        </a:p>
      </dgm:t>
    </dgm:pt>
    <dgm:pt modelId="{6FD3B30B-CD8C-40E0-B964-501DCAF12D41}" type="sibTrans" cxnId="{6C71B45D-7D66-4B67-9EAD-2C45CC35A672}">
      <dgm:prSet/>
      <dgm:spPr/>
      <dgm:t>
        <a:bodyPr/>
        <a:lstStyle/>
        <a:p>
          <a:endParaRPr lang="en-US"/>
        </a:p>
      </dgm:t>
    </dgm:pt>
    <dgm:pt modelId="{D636104A-0041-4603-A1F4-8515865C693A}">
      <dgm:prSet/>
      <dgm:spPr/>
      <dgm:t>
        <a:bodyPr/>
        <a:lstStyle/>
        <a:p>
          <a:r>
            <a:rPr lang="en-US" b="0" i="0"/>
            <a:t>Emergencies related to floods and fires are exempt</a:t>
          </a:r>
          <a:endParaRPr lang="en-US"/>
        </a:p>
      </dgm:t>
    </dgm:pt>
    <dgm:pt modelId="{2E23AB5A-8167-473A-A249-80620D3211EF}" type="parTrans" cxnId="{37FD62F7-7529-4EB3-8573-308988B1BCCB}">
      <dgm:prSet/>
      <dgm:spPr/>
      <dgm:t>
        <a:bodyPr/>
        <a:lstStyle/>
        <a:p>
          <a:endParaRPr lang="en-US"/>
        </a:p>
      </dgm:t>
    </dgm:pt>
    <dgm:pt modelId="{B3A55C32-677E-4D19-A32F-1587FA9037AF}" type="sibTrans" cxnId="{37FD62F7-7529-4EB3-8573-308988B1BCCB}">
      <dgm:prSet/>
      <dgm:spPr/>
      <dgm:t>
        <a:bodyPr/>
        <a:lstStyle/>
        <a:p>
          <a:endParaRPr lang="en-US"/>
        </a:p>
      </dgm:t>
    </dgm:pt>
    <dgm:pt modelId="{B3179910-B0A0-4CF0-9237-E2301F77CF9C}">
      <dgm:prSet/>
      <dgm:spPr/>
      <dgm:t>
        <a:bodyPr/>
        <a:lstStyle/>
        <a:p>
          <a:r>
            <a:rPr lang="en-US" b="0" i="0" dirty="0"/>
            <a:t>If approved, this ballot referral would severely restrict a  future governor’s ability to save lives during a public health emergency</a:t>
          </a:r>
          <a:endParaRPr lang="en-US" dirty="0"/>
        </a:p>
      </dgm:t>
    </dgm:pt>
    <dgm:pt modelId="{C5E233A1-3511-4E62-8DD9-FAA87BFED59F}" type="parTrans" cxnId="{F23730A9-F6AB-4495-9540-8F2B243FD8E5}">
      <dgm:prSet/>
      <dgm:spPr/>
      <dgm:t>
        <a:bodyPr/>
        <a:lstStyle/>
        <a:p>
          <a:endParaRPr lang="en-US"/>
        </a:p>
      </dgm:t>
    </dgm:pt>
    <dgm:pt modelId="{D02F1E04-1048-4FD4-ADAA-6509961BA659}" type="sibTrans" cxnId="{F23730A9-F6AB-4495-9540-8F2B243FD8E5}">
      <dgm:prSet/>
      <dgm:spPr/>
      <dgm:t>
        <a:bodyPr/>
        <a:lstStyle/>
        <a:p>
          <a:endParaRPr lang="en-US"/>
        </a:p>
      </dgm:t>
    </dgm:pt>
    <dgm:pt modelId="{BD3F3FFF-EA2B-4B5A-82C9-664930E85427}">
      <dgm:prSet/>
      <dgm:spPr/>
      <dgm:t>
        <a:bodyPr/>
        <a:lstStyle/>
        <a:p>
          <a:pPr algn="ctr"/>
          <a:r>
            <a:rPr lang="en-US" dirty="0" err="1">
              <a:hlinkClick xmlns:r="http://schemas.openxmlformats.org/officeDocument/2006/relationships" r:id="rId1"/>
            </a:rPr>
            <a:t>AzPHA</a:t>
          </a:r>
          <a:r>
            <a:rPr lang="en-US" dirty="0">
              <a:hlinkClick xmlns:r="http://schemas.openxmlformats.org/officeDocument/2006/relationships" r:id="rId1"/>
            </a:rPr>
            <a:t> Argument Against Prop 135</a:t>
          </a:r>
          <a:endParaRPr lang="en-US" dirty="0"/>
        </a:p>
      </dgm:t>
    </dgm:pt>
    <dgm:pt modelId="{9E82FC57-C297-471A-8DD3-ED5CE776EC92}" type="parTrans" cxnId="{735F48CA-E04F-4A21-B058-BB44799F6201}">
      <dgm:prSet/>
      <dgm:spPr/>
      <dgm:t>
        <a:bodyPr/>
        <a:lstStyle/>
        <a:p>
          <a:endParaRPr lang="en-US"/>
        </a:p>
      </dgm:t>
    </dgm:pt>
    <dgm:pt modelId="{30320C64-1053-4F4E-80EC-B3A6180F3D55}" type="sibTrans" cxnId="{735F48CA-E04F-4A21-B058-BB44799F6201}">
      <dgm:prSet/>
      <dgm:spPr/>
      <dgm:t>
        <a:bodyPr/>
        <a:lstStyle/>
        <a:p>
          <a:endParaRPr lang="en-US"/>
        </a:p>
      </dgm:t>
    </dgm:pt>
    <dgm:pt modelId="{73A29DDE-01A0-427B-B300-0D474B2E07FE}" type="pres">
      <dgm:prSet presAssocID="{9F9DFF03-CAA2-4FB5-B881-FEEF19252D11}" presName="linear" presStyleCnt="0">
        <dgm:presLayoutVars>
          <dgm:animLvl val="lvl"/>
          <dgm:resizeHandles val="exact"/>
        </dgm:presLayoutVars>
      </dgm:prSet>
      <dgm:spPr/>
    </dgm:pt>
    <dgm:pt modelId="{29632D0D-EBEF-467C-95F1-56758F7ABA3D}" type="pres">
      <dgm:prSet presAssocID="{9F21F8EC-D854-4948-8EA7-DF4BB0C5EDEA}" presName="parentText" presStyleLbl="node1" presStyleIdx="0" presStyleCnt="5">
        <dgm:presLayoutVars>
          <dgm:chMax val="0"/>
          <dgm:bulletEnabled val="1"/>
        </dgm:presLayoutVars>
      </dgm:prSet>
      <dgm:spPr/>
    </dgm:pt>
    <dgm:pt modelId="{35652B23-DA01-40F3-B1CF-D18A059FCFA9}" type="pres">
      <dgm:prSet presAssocID="{4BFB53B3-36DD-4C95-A44A-732DAD021EBE}" presName="spacer" presStyleCnt="0"/>
      <dgm:spPr/>
    </dgm:pt>
    <dgm:pt modelId="{0A24AAA0-9133-4C6E-A755-A7D34153548C}" type="pres">
      <dgm:prSet presAssocID="{7100C643-5D62-4029-B02B-069EBED4AE66}" presName="parentText" presStyleLbl="node1" presStyleIdx="1" presStyleCnt="5">
        <dgm:presLayoutVars>
          <dgm:chMax val="0"/>
          <dgm:bulletEnabled val="1"/>
        </dgm:presLayoutVars>
      </dgm:prSet>
      <dgm:spPr/>
    </dgm:pt>
    <dgm:pt modelId="{7B3CAAFE-C1A3-40DF-AE5F-0D34DD73A53F}" type="pres">
      <dgm:prSet presAssocID="{6FD3B30B-CD8C-40E0-B964-501DCAF12D41}" presName="spacer" presStyleCnt="0"/>
      <dgm:spPr/>
    </dgm:pt>
    <dgm:pt modelId="{35DCA710-BABD-4685-85FD-6398AF4419C0}" type="pres">
      <dgm:prSet presAssocID="{D636104A-0041-4603-A1F4-8515865C693A}" presName="parentText" presStyleLbl="node1" presStyleIdx="2" presStyleCnt="5">
        <dgm:presLayoutVars>
          <dgm:chMax val="0"/>
          <dgm:bulletEnabled val="1"/>
        </dgm:presLayoutVars>
      </dgm:prSet>
      <dgm:spPr/>
    </dgm:pt>
    <dgm:pt modelId="{7D0082CB-D1DC-4C81-BA3E-1009BD828C5C}" type="pres">
      <dgm:prSet presAssocID="{B3A55C32-677E-4D19-A32F-1587FA9037AF}" presName="spacer" presStyleCnt="0"/>
      <dgm:spPr/>
    </dgm:pt>
    <dgm:pt modelId="{8D8C75AB-4DF6-4A7F-8EA7-ECB8524C286E}" type="pres">
      <dgm:prSet presAssocID="{B3179910-B0A0-4CF0-9237-E2301F77CF9C}" presName="parentText" presStyleLbl="node1" presStyleIdx="3" presStyleCnt="5">
        <dgm:presLayoutVars>
          <dgm:chMax val="0"/>
          <dgm:bulletEnabled val="1"/>
        </dgm:presLayoutVars>
      </dgm:prSet>
      <dgm:spPr/>
    </dgm:pt>
    <dgm:pt modelId="{6AD19A0D-E073-46EA-B5A9-30D0023C781E}" type="pres">
      <dgm:prSet presAssocID="{D02F1E04-1048-4FD4-ADAA-6509961BA659}" presName="spacer" presStyleCnt="0"/>
      <dgm:spPr/>
    </dgm:pt>
    <dgm:pt modelId="{EF1A8166-2B28-4B00-8EFD-1E20A58831CF}" type="pres">
      <dgm:prSet presAssocID="{BD3F3FFF-EA2B-4B5A-82C9-664930E85427}" presName="parentText" presStyleLbl="node1" presStyleIdx="4" presStyleCnt="5" custLinFactNeighborY="-17444">
        <dgm:presLayoutVars>
          <dgm:chMax val="0"/>
          <dgm:bulletEnabled val="1"/>
        </dgm:presLayoutVars>
      </dgm:prSet>
      <dgm:spPr/>
    </dgm:pt>
  </dgm:ptLst>
  <dgm:cxnLst>
    <dgm:cxn modelId="{07A8A404-1EFD-4434-8E9E-7C8FFBF9BB18}" srcId="{9F9DFF03-CAA2-4FB5-B881-FEEF19252D11}" destId="{9F21F8EC-D854-4948-8EA7-DF4BB0C5EDEA}" srcOrd="0" destOrd="0" parTransId="{BB48F5CE-2E10-46B5-B727-2C956CAC7143}" sibTransId="{4BFB53B3-36DD-4C95-A44A-732DAD021EBE}"/>
    <dgm:cxn modelId="{B44CCD25-547C-404F-86B3-0587DBDEF330}" type="presOf" srcId="{9F9DFF03-CAA2-4FB5-B881-FEEF19252D11}" destId="{73A29DDE-01A0-427B-B300-0D474B2E07FE}" srcOrd="0" destOrd="0" presId="urn:microsoft.com/office/officeart/2005/8/layout/vList2"/>
    <dgm:cxn modelId="{6C71B45D-7D66-4B67-9EAD-2C45CC35A672}" srcId="{9F9DFF03-CAA2-4FB5-B881-FEEF19252D11}" destId="{7100C643-5D62-4029-B02B-069EBED4AE66}" srcOrd="1" destOrd="0" parTransId="{0804F726-D7AC-4019-9450-42134F59FD89}" sibTransId="{6FD3B30B-CD8C-40E0-B964-501DCAF12D41}"/>
    <dgm:cxn modelId="{28DED88F-980D-4BF1-B844-BFF3B57E3762}" type="presOf" srcId="{D636104A-0041-4603-A1F4-8515865C693A}" destId="{35DCA710-BABD-4685-85FD-6398AF4419C0}" srcOrd="0" destOrd="0" presId="urn:microsoft.com/office/officeart/2005/8/layout/vList2"/>
    <dgm:cxn modelId="{5B65CDA6-BB02-44EE-B414-ADEA25D6E559}" type="presOf" srcId="{7100C643-5D62-4029-B02B-069EBED4AE66}" destId="{0A24AAA0-9133-4C6E-A755-A7D34153548C}" srcOrd="0" destOrd="0" presId="urn:microsoft.com/office/officeart/2005/8/layout/vList2"/>
    <dgm:cxn modelId="{9557E4A6-6A10-4A13-8AE7-5BFD6401FE2E}" type="presOf" srcId="{BD3F3FFF-EA2B-4B5A-82C9-664930E85427}" destId="{EF1A8166-2B28-4B00-8EFD-1E20A58831CF}" srcOrd="0" destOrd="0" presId="urn:microsoft.com/office/officeart/2005/8/layout/vList2"/>
    <dgm:cxn modelId="{F23730A9-F6AB-4495-9540-8F2B243FD8E5}" srcId="{9F9DFF03-CAA2-4FB5-B881-FEEF19252D11}" destId="{B3179910-B0A0-4CF0-9237-E2301F77CF9C}" srcOrd="3" destOrd="0" parTransId="{C5E233A1-3511-4E62-8DD9-FAA87BFED59F}" sibTransId="{D02F1E04-1048-4FD4-ADAA-6509961BA659}"/>
    <dgm:cxn modelId="{04518BB4-D8B0-4F2E-927B-DACB4DC01461}" type="presOf" srcId="{9F21F8EC-D854-4948-8EA7-DF4BB0C5EDEA}" destId="{29632D0D-EBEF-467C-95F1-56758F7ABA3D}" srcOrd="0" destOrd="0" presId="urn:microsoft.com/office/officeart/2005/8/layout/vList2"/>
    <dgm:cxn modelId="{735F48CA-E04F-4A21-B058-BB44799F6201}" srcId="{9F9DFF03-CAA2-4FB5-B881-FEEF19252D11}" destId="{BD3F3FFF-EA2B-4B5A-82C9-664930E85427}" srcOrd="4" destOrd="0" parTransId="{9E82FC57-C297-471A-8DD3-ED5CE776EC92}" sibTransId="{30320C64-1053-4F4E-80EC-B3A6180F3D55}"/>
    <dgm:cxn modelId="{289A29F5-DDA9-4866-B3F7-72674FDBFAB2}" type="presOf" srcId="{B3179910-B0A0-4CF0-9237-E2301F77CF9C}" destId="{8D8C75AB-4DF6-4A7F-8EA7-ECB8524C286E}" srcOrd="0" destOrd="0" presId="urn:microsoft.com/office/officeart/2005/8/layout/vList2"/>
    <dgm:cxn modelId="{37FD62F7-7529-4EB3-8573-308988B1BCCB}" srcId="{9F9DFF03-CAA2-4FB5-B881-FEEF19252D11}" destId="{D636104A-0041-4603-A1F4-8515865C693A}" srcOrd="2" destOrd="0" parTransId="{2E23AB5A-8167-473A-A249-80620D3211EF}" sibTransId="{B3A55C32-677E-4D19-A32F-1587FA9037AF}"/>
    <dgm:cxn modelId="{701459D6-4A91-43C4-89C3-8EFD8E557D28}" type="presParOf" srcId="{73A29DDE-01A0-427B-B300-0D474B2E07FE}" destId="{29632D0D-EBEF-467C-95F1-56758F7ABA3D}" srcOrd="0" destOrd="0" presId="urn:microsoft.com/office/officeart/2005/8/layout/vList2"/>
    <dgm:cxn modelId="{20689E0E-A392-4E92-A685-B7A272525FC3}" type="presParOf" srcId="{73A29DDE-01A0-427B-B300-0D474B2E07FE}" destId="{35652B23-DA01-40F3-B1CF-D18A059FCFA9}" srcOrd="1" destOrd="0" presId="urn:microsoft.com/office/officeart/2005/8/layout/vList2"/>
    <dgm:cxn modelId="{9AD71823-B122-446C-94AE-2345B7EE4905}" type="presParOf" srcId="{73A29DDE-01A0-427B-B300-0D474B2E07FE}" destId="{0A24AAA0-9133-4C6E-A755-A7D34153548C}" srcOrd="2" destOrd="0" presId="urn:microsoft.com/office/officeart/2005/8/layout/vList2"/>
    <dgm:cxn modelId="{EC0D6EE8-BA2D-4752-B1E7-465ED301D698}" type="presParOf" srcId="{73A29DDE-01A0-427B-B300-0D474B2E07FE}" destId="{7B3CAAFE-C1A3-40DF-AE5F-0D34DD73A53F}" srcOrd="3" destOrd="0" presId="urn:microsoft.com/office/officeart/2005/8/layout/vList2"/>
    <dgm:cxn modelId="{AD2F42D9-DAA5-4FE5-91DC-A098A97D676E}" type="presParOf" srcId="{73A29DDE-01A0-427B-B300-0D474B2E07FE}" destId="{35DCA710-BABD-4685-85FD-6398AF4419C0}" srcOrd="4" destOrd="0" presId="urn:microsoft.com/office/officeart/2005/8/layout/vList2"/>
    <dgm:cxn modelId="{1B0DBD34-7243-4A1E-8E24-735F418E8D94}" type="presParOf" srcId="{73A29DDE-01A0-427B-B300-0D474B2E07FE}" destId="{7D0082CB-D1DC-4C81-BA3E-1009BD828C5C}" srcOrd="5" destOrd="0" presId="urn:microsoft.com/office/officeart/2005/8/layout/vList2"/>
    <dgm:cxn modelId="{CAE6E45C-DC85-4AA2-A14A-E8B3A845DEFB}" type="presParOf" srcId="{73A29DDE-01A0-427B-B300-0D474B2E07FE}" destId="{8D8C75AB-4DF6-4A7F-8EA7-ECB8524C286E}" srcOrd="6" destOrd="0" presId="urn:microsoft.com/office/officeart/2005/8/layout/vList2"/>
    <dgm:cxn modelId="{0B586410-D069-4EDC-8594-8E139316D026}" type="presParOf" srcId="{73A29DDE-01A0-427B-B300-0D474B2E07FE}" destId="{6AD19A0D-E073-46EA-B5A9-30D0023C781E}" srcOrd="7" destOrd="0" presId="urn:microsoft.com/office/officeart/2005/8/layout/vList2"/>
    <dgm:cxn modelId="{55FC861B-D197-43DA-8492-125443DBE662}" type="presParOf" srcId="{73A29DDE-01A0-427B-B300-0D474B2E07FE}" destId="{EF1A8166-2B28-4B00-8EFD-1E20A58831C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dirty="0"/>
            <a:t>Allows people to challenge the constitutionality of proposed voter initiatives before the initiative is even on the ballot</a:t>
          </a:r>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99BCE916-637A-4E67-98B5-8E78970B5921}">
      <dgm:prSet/>
      <dgm:spPr/>
      <dgm:t>
        <a:bodyPr/>
        <a:lstStyle/>
        <a:p>
          <a:r>
            <a:rPr lang="en-US" dirty="0"/>
            <a:t>Challenges must happen at least 90 days before the election</a:t>
          </a:r>
        </a:p>
      </dgm:t>
    </dgm:pt>
    <dgm:pt modelId="{DFA60332-0829-40E0-BC4F-1408C2E18C99}" type="parTrans" cxnId="{1B15D980-8207-4F1E-95AB-F61AF1E311B5}">
      <dgm:prSet/>
      <dgm:spPr/>
      <dgm:t>
        <a:bodyPr/>
        <a:lstStyle/>
        <a:p>
          <a:endParaRPr lang="en-US"/>
        </a:p>
      </dgm:t>
    </dgm:pt>
    <dgm:pt modelId="{1F1A1948-D88F-4DA3-8B46-52332041AF15}" type="sibTrans" cxnId="{1B15D980-8207-4F1E-95AB-F61AF1E311B5}">
      <dgm:prSet/>
      <dgm:spPr/>
      <dgm:t>
        <a:bodyPr/>
        <a:lstStyle/>
        <a:p>
          <a:endParaRPr lang="en-US"/>
        </a:p>
      </dgm:t>
    </dgm:pt>
    <dgm:pt modelId="{6C74D967-AB73-47B5-95F9-791A1FF52AD7}">
      <dgm:prSet/>
      <dgm:spPr/>
      <dgm:t>
        <a:bodyPr/>
        <a:lstStyle/>
        <a:p>
          <a:r>
            <a:rPr lang="en-US" dirty="0"/>
            <a:t>Organizers would need to raise funds not just to get signatures, but to also defend the initiative in court before the election</a:t>
          </a:r>
        </a:p>
      </dgm:t>
    </dgm:pt>
    <dgm:pt modelId="{54E05B30-EDED-4C2A-8257-F8A90E001812}" type="parTrans" cxnId="{BCCD1943-DC4A-4291-B999-013160CE2CC7}">
      <dgm:prSet/>
      <dgm:spPr/>
      <dgm:t>
        <a:bodyPr/>
        <a:lstStyle/>
        <a:p>
          <a:endParaRPr lang="en-US"/>
        </a:p>
      </dgm:t>
    </dgm:pt>
    <dgm:pt modelId="{B4818F09-73E6-44FF-98C2-EE82E84B45B8}" type="sibTrans" cxnId="{BCCD1943-DC4A-4291-B999-013160CE2CC7}">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8BD628F6-7768-4A7E-9147-4C88B343D055}" type="pres">
      <dgm:prSet presAssocID="{A1E2596A-570A-4091-AF9C-85D180B5B9AB}" presName="parentText" presStyleLbl="node1" presStyleIdx="0" presStyleCnt="3">
        <dgm:presLayoutVars>
          <dgm:chMax val="0"/>
          <dgm:bulletEnabled val="1"/>
        </dgm:presLayoutVars>
      </dgm:prSet>
      <dgm:spPr/>
    </dgm:pt>
    <dgm:pt modelId="{BF1A0ADD-0FF3-4D8F-8A63-E4F8C1518C66}" type="pres">
      <dgm:prSet presAssocID="{F8FEA090-0D30-427B-AE6A-0432357A14A5}" presName="spacer" presStyleCnt="0"/>
      <dgm:spPr/>
    </dgm:pt>
    <dgm:pt modelId="{EB442E77-CE62-4EA5-96B8-17F53B919F65}" type="pres">
      <dgm:prSet presAssocID="{99BCE916-637A-4E67-98B5-8E78970B5921}" presName="parentText" presStyleLbl="node1" presStyleIdx="1" presStyleCnt="3">
        <dgm:presLayoutVars>
          <dgm:chMax val="0"/>
          <dgm:bulletEnabled val="1"/>
        </dgm:presLayoutVars>
      </dgm:prSet>
      <dgm:spPr/>
    </dgm:pt>
    <dgm:pt modelId="{2EF78BE6-782C-4351-8B7D-B2D62507E8C9}" type="pres">
      <dgm:prSet presAssocID="{1F1A1948-D88F-4DA3-8B46-52332041AF15}" presName="spacer" presStyleCnt="0"/>
      <dgm:spPr/>
    </dgm:pt>
    <dgm:pt modelId="{67681700-5749-454C-9B5A-2561D74B7506}" type="pres">
      <dgm:prSet presAssocID="{6C74D967-AB73-47B5-95F9-791A1FF52AD7}" presName="parentText" presStyleLbl="node1" presStyleIdx="2" presStyleCnt="3">
        <dgm:presLayoutVars>
          <dgm:chMax val="0"/>
          <dgm:bulletEnabled val="1"/>
        </dgm:presLayoutVars>
      </dgm:prSet>
      <dgm:spPr/>
    </dgm:pt>
  </dgm:ptLst>
  <dgm:cxnLst>
    <dgm:cxn modelId="{42B48D04-5AB1-4749-B0E8-3B27A91F6E8B}" type="presOf" srcId="{A983E40B-CE94-4AD3-AEDC-3A489FB264B9}" destId="{CE0D3EFB-8443-4B0B-9B2C-AF1BC7FD8435}" srcOrd="0" destOrd="0" presId="urn:microsoft.com/office/officeart/2005/8/layout/vList2"/>
    <dgm:cxn modelId="{BCCD1943-DC4A-4291-B999-013160CE2CC7}" srcId="{A983E40B-CE94-4AD3-AEDC-3A489FB264B9}" destId="{6C74D967-AB73-47B5-95F9-791A1FF52AD7}" srcOrd="2" destOrd="0" parTransId="{54E05B30-EDED-4C2A-8257-F8A90E001812}" sibTransId="{B4818F09-73E6-44FF-98C2-EE82E84B45B8}"/>
    <dgm:cxn modelId="{F98F3979-2522-4ECD-AE23-2931608BD2F1}" type="presOf" srcId="{6C74D967-AB73-47B5-95F9-791A1FF52AD7}" destId="{67681700-5749-454C-9B5A-2561D74B7506}" srcOrd="0" destOrd="0" presId="urn:microsoft.com/office/officeart/2005/8/layout/vList2"/>
    <dgm:cxn modelId="{72468E59-B04C-43EE-BA67-285859ECA1C2}" srcId="{A983E40B-CE94-4AD3-AEDC-3A489FB264B9}" destId="{A1E2596A-570A-4091-AF9C-85D180B5B9AB}" srcOrd="0" destOrd="0" parTransId="{C351550B-4B23-4C91-A3B8-82567DEBAF72}" sibTransId="{F8FEA090-0D30-427B-AE6A-0432357A14A5}"/>
    <dgm:cxn modelId="{1B15D980-8207-4F1E-95AB-F61AF1E311B5}" srcId="{A983E40B-CE94-4AD3-AEDC-3A489FB264B9}" destId="{99BCE916-637A-4E67-98B5-8E78970B5921}" srcOrd="1" destOrd="0" parTransId="{DFA60332-0829-40E0-BC4F-1408C2E18C99}" sibTransId="{1F1A1948-D88F-4DA3-8B46-52332041AF15}"/>
    <dgm:cxn modelId="{A895CAB6-B8CB-4093-BF87-637A2CB28F00}" type="presOf" srcId="{A1E2596A-570A-4091-AF9C-85D180B5B9AB}" destId="{8BD628F6-7768-4A7E-9147-4C88B343D055}" srcOrd="0" destOrd="0" presId="urn:microsoft.com/office/officeart/2005/8/layout/vList2"/>
    <dgm:cxn modelId="{8D934BF8-063E-4C5A-9F67-0ABCDB05C53C}" type="presOf" srcId="{99BCE916-637A-4E67-98B5-8E78970B5921}" destId="{EB442E77-CE62-4EA5-96B8-17F53B919F65}" srcOrd="0" destOrd="0" presId="urn:microsoft.com/office/officeart/2005/8/layout/vList2"/>
    <dgm:cxn modelId="{7F19B079-042A-4B3A-851E-ADE8EAB66DAC}" type="presParOf" srcId="{CE0D3EFB-8443-4B0B-9B2C-AF1BC7FD8435}" destId="{8BD628F6-7768-4A7E-9147-4C88B343D055}" srcOrd="0" destOrd="0" presId="urn:microsoft.com/office/officeart/2005/8/layout/vList2"/>
    <dgm:cxn modelId="{BBC086DA-E4F4-4F8B-B358-AC05B048E970}" type="presParOf" srcId="{CE0D3EFB-8443-4B0B-9B2C-AF1BC7FD8435}" destId="{BF1A0ADD-0FF3-4D8F-8A63-E4F8C1518C66}" srcOrd="1" destOrd="0" presId="urn:microsoft.com/office/officeart/2005/8/layout/vList2"/>
    <dgm:cxn modelId="{E0CFCF75-25C4-4088-8809-C3AE51708E14}" type="presParOf" srcId="{CE0D3EFB-8443-4B0B-9B2C-AF1BC7FD8435}" destId="{EB442E77-CE62-4EA5-96B8-17F53B919F65}" srcOrd="2" destOrd="0" presId="urn:microsoft.com/office/officeart/2005/8/layout/vList2"/>
    <dgm:cxn modelId="{FE0F23BF-AC89-4949-A31E-AFD89FA60224}" type="presParOf" srcId="{CE0D3EFB-8443-4B0B-9B2C-AF1BC7FD8435}" destId="{2EF78BE6-782C-4351-8B7D-B2D62507E8C9}" srcOrd="3" destOrd="0" presId="urn:microsoft.com/office/officeart/2005/8/layout/vList2"/>
    <dgm:cxn modelId="{30F24670-C980-45B8-B6B0-2F09599B07AF}" type="presParOf" srcId="{CE0D3EFB-8443-4B0B-9B2C-AF1BC7FD8435}" destId="{67681700-5749-454C-9B5A-2561D74B750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dirty="0"/>
            <a:t>Allows Supreme Court justices to hold office during ‘good behavior’ rather than standing for periodic voter retention during elections</a:t>
          </a:r>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6C74D967-AB73-47B5-95F9-791A1FF52AD7}">
      <dgm:prSet/>
      <dgm:spPr/>
      <dgm:t>
        <a:bodyPr/>
        <a:lstStyle/>
        <a:p>
          <a:r>
            <a:rPr lang="en-US" dirty="0"/>
            <a:t>Retroactive to 2024 to protect two Supreme Court justices at risk for not being retained in 2024’s election</a:t>
          </a:r>
        </a:p>
      </dgm:t>
    </dgm:pt>
    <dgm:pt modelId="{54E05B30-EDED-4C2A-8257-F8A90E001812}" type="parTrans" cxnId="{BCCD1943-DC4A-4291-B999-013160CE2CC7}">
      <dgm:prSet/>
      <dgm:spPr/>
      <dgm:t>
        <a:bodyPr/>
        <a:lstStyle/>
        <a:p>
          <a:endParaRPr lang="en-US"/>
        </a:p>
      </dgm:t>
    </dgm:pt>
    <dgm:pt modelId="{B4818F09-73E6-44FF-98C2-EE82E84B45B8}" type="sibTrans" cxnId="{BCCD1943-DC4A-4291-B999-013160CE2CC7}">
      <dgm:prSet/>
      <dgm:spPr/>
      <dgm:t>
        <a:bodyPr/>
        <a:lstStyle/>
        <a:p>
          <a:endParaRPr lang="en-US"/>
        </a:p>
      </dgm:t>
    </dgm:pt>
    <dgm:pt modelId="{459F1DED-BD61-4231-913F-A6B508502743}">
      <dgm:prSet/>
      <dgm:spPr/>
      <dgm:t>
        <a:bodyPr/>
        <a:lstStyle/>
        <a:p>
          <a:r>
            <a:rPr lang="en-US" dirty="0"/>
            <a:t>Allows intermediate appellate court judges to hold office during good behavior, rather than for  the normal 6 years</a:t>
          </a:r>
        </a:p>
      </dgm:t>
    </dgm:pt>
    <dgm:pt modelId="{B9CFE6D9-8F80-4181-BD23-249C6234AE7D}" type="parTrans" cxnId="{C605D5AD-10CC-4A67-8A6F-88F2B6A499D8}">
      <dgm:prSet/>
      <dgm:spPr/>
      <dgm:t>
        <a:bodyPr/>
        <a:lstStyle/>
        <a:p>
          <a:endParaRPr lang="en-US"/>
        </a:p>
      </dgm:t>
    </dgm:pt>
    <dgm:pt modelId="{15F2C485-71FB-458A-A81E-DA8F7C2F4622}" type="sibTrans" cxnId="{C605D5AD-10CC-4A67-8A6F-88F2B6A499D8}">
      <dgm:prSet/>
      <dgm:spPr/>
      <dgm:t>
        <a:bodyPr/>
        <a:lstStyle/>
        <a:p>
          <a:endParaRPr lang="en-US"/>
        </a:p>
      </dgm:t>
    </dgm:pt>
    <dgm:pt modelId="{06F8C6CF-2D6C-43C1-8E3E-C7DD6969F8B7}">
      <dgm:prSet/>
      <dgm:spPr/>
      <dgm:t>
        <a:bodyPr/>
        <a:lstStyle/>
        <a:p>
          <a:r>
            <a:rPr lang="en-US" dirty="0"/>
            <a:t>Allows superior court judges in counties with a population of at least 250,000 hold  office during good behavior, rather than for a regular term of four years</a:t>
          </a:r>
        </a:p>
      </dgm:t>
    </dgm:pt>
    <dgm:pt modelId="{ED8C5B87-F15F-401C-AE5F-0C11E98D5557}" type="parTrans" cxnId="{16187F69-09C0-4AD7-85C2-676DC0C0EB50}">
      <dgm:prSet/>
      <dgm:spPr/>
      <dgm:t>
        <a:bodyPr/>
        <a:lstStyle/>
        <a:p>
          <a:endParaRPr lang="en-US"/>
        </a:p>
      </dgm:t>
    </dgm:pt>
    <dgm:pt modelId="{C5C361A4-B64A-4547-9061-C95C165043A3}" type="sibTrans" cxnId="{16187F69-09C0-4AD7-85C2-676DC0C0EB50}">
      <dgm:prSet/>
      <dgm:spPr/>
      <dgm:t>
        <a:bodyPr/>
        <a:lstStyle/>
        <a:p>
          <a:endParaRPr lang="en-US"/>
        </a:p>
      </dgm:t>
    </dgm:pt>
    <dgm:pt modelId="{399C8FFA-3E8A-4C8A-9769-2549E1E467A7}">
      <dgm:prSet/>
      <dgm:spPr/>
      <dgm:t>
        <a:bodyPr/>
        <a:lstStyle/>
        <a:p>
          <a:r>
            <a:rPr lang="en-US" dirty="0"/>
            <a:t>Defines ‘good behavior’ as the absence of a felony, crime of ‘dishonesty’, bankruptcy, or mortgage foreclosure</a:t>
          </a:r>
        </a:p>
      </dgm:t>
    </dgm:pt>
    <dgm:pt modelId="{FD2D4E80-CC7C-4C8D-9974-6AC47EA596B1}" type="parTrans" cxnId="{7688E2E3-100E-425F-9C17-063BB4EF3EC4}">
      <dgm:prSet/>
      <dgm:spPr/>
      <dgm:t>
        <a:bodyPr/>
        <a:lstStyle/>
        <a:p>
          <a:endParaRPr lang="en-US"/>
        </a:p>
      </dgm:t>
    </dgm:pt>
    <dgm:pt modelId="{CBF9EFCB-BD69-4047-AC92-B559007E4AC1}" type="sibTrans" cxnId="{7688E2E3-100E-425F-9C17-063BB4EF3EC4}">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8BD628F6-7768-4A7E-9147-4C88B343D055}" type="pres">
      <dgm:prSet presAssocID="{A1E2596A-570A-4091-AF9C-85D180B5B9AB}" presName="parentText" presStyleLbl="node1" presStyleIdx="0" presStyleCnt="5">
        <dgm:presLayoutVars>
          <dgm:chMax val="0"/>
          <dgm:bulletEnabled val="1"/>
        </dgm:presLayoutVars>
      </dgm:prSet>
      <dgm:spPr/>
    </dgm:pt>
    <dgm:pt modelId="{BF1A0ADD-0FF3-4D8F-8A63-E4F8C1518C66}" type="pres">
      <dgm:prSet presAssocID="{F8FEA090-0D30-427B-AE6A-0432357A14A5}" presName="spacer" presStyleCnt="0"/>
      <dgm:spPr/>
    </dgm:pt>
    <dgm:pt modelId="{16C041B5-3BF9-4C33-A9F9-39C2CE03CE3C}" type="pres">
      <dgm:prSet presAssocID="{459F1DED-BD61-4231-913F-A6B508502743}" presName="parentText" presStyleLbl="node1" presStyleIdx="1" presStyleCnt="5">
        <dgm:presLayoutVars>
          <dgm:chMax val="0"/>
          <dgm:bulletEnabled val="1"/>
        </dgm:presLayoutVars>
      </dgm:prSet>
      <dgm:spPr/>
    </dgm:pt>
    <dgm:pt modelId="{F555143D-B47B-4F06-9A6E-E99E7E7D8D71}" type="pres">
      <dgm:prSet presAssocID="{15F2C485-71FB-458A-A81E-DA8F7C2F4622}" presName="spacer" presStyleCnt="0"/>
      <dgm:spPr/>
    </dgm:pt>
    <dgm:pt modelId="{C7772D36-1D69-4E03-ADDF-AB9CB3CF2010}" type="pres">
      <dgm:prSet presAssocID="{06F8C6CF-2D6C-43C1-8E3E-C7DD6969F8B7}" presName="parentText" presStyleLbl="node1" presStyleIdx="2" presStyleCnt="5">
        <dgm:presLayoutVars>
          <dgm:chMax val="0"/>
          <dgm:bulletEnabled val="1"/>
        </dgm:presLayoutVars>
      </dgm:prSet>
      <dgm:spPr/>
    </dgm:pt>
    <dgm:pt modelId="{E78277A9-C5FC-4E97-9A9D-9BF093C94B2B}" type="pres">
      <dgm:prSet presAssocID="{C5C361A4-B64A-4547-9061-C95C165043A3}" presName="spacer" presStyleCnt="0"/>
      <dgm:spPr/>
    </dgm:pt>
    <dgm:pt modelId="{3F7B5D42-F9B4-417F-AA2F-6CFF7086B173}" type="pres">
      <dgm:prSet presAssocID="{399C8FFA-3E8A-4C8A-9769-2549E1E467A7}" presName="parentText" presStyleLbl="node1" presStyleIdx="3" presStyleCnt="5">
        <dgm:presLayoutVars>
          <dgm:chMax val="0"/>
          <dgm:bulletEnabled val="1"/>
        </dgm:presLayoutVars>
      </dgm:prSet>
      <dgm:spPr/>
    </dgm:pt>
    <dgm:pt modelId="{E9132056-A61C-46B7-AB7F-F69BCE5DC3E1}" type="pres">
      <dgm:prSet presAssocID="{CBF9EFCB-BD69-4047-AC92-B559007E4AC1}" presName="spacer" presStyleCnt="0"/>
      <dgm:spPr/>
    </dgm:pt>
    <dgm:pt modelId="{67681700-5749-454C-9B5A-2561D74B7506}" type="pres">
      <dgm:prSet presAssocID="{6C74D967-AB73-47B5-95F9-791A1FF52AD7}" presName="parentText" presStyleLbl="node1" presStyleIdx="4" presStyleCnt="5">
        <dgm:presLayoutVars>
          <dgm:chMax val="0"/>
          <dgm:bulletEnabled val="1"/>
        </dgm:presLayoutVars>
      </dgm:prSet>
      <dgm:spPr/>
    </dgm:pt>
  </dgm:ptLst>
  <dgm:cxnLst>
    <dgm:cxn modelId="{7108F400-C61A-4786-AB7F-15B8C7F48330}" type="presOf" srcId="{459F1DED-BD61-4231-913F-A6B508502743}" destId="{16C041B5-3BF9-4C33-A9F9-39C2CE03CE3C}" srcOrd="0" destOrd="0" presId="urn:microsoft.com/office/officeart/2005/8/layout/vList2"/>
    <dgm:cxn modelId="{42B48D04-5AB1-4749-B0E8-3B27A91F6E8B}" type="presOf" srcId="{A983E40B-CE94-4AD3-AEDC-3A489FB264B9}" destId="{CE0D3EFB-8443-4B0B-9B2C-AF1BC7FD8435}" srcOrd="0" destOrd="0" presId="urn:microsoft.com/office/officeart/2005/8/layout/vList2"/>
    <dgm:cxn modelId="{91B7C61B-359C-4477-B1B1-D405CA1F457C}" type="presOf" srcId="{06F8C6CF-2D6C-43C1-8E3E-C7DD6969F8B7}" destId="{C7772D36-1D69-4E03-ADDF-AB9CB3CF2010}" srcOrd="0" destOrd="0" presId="urn:microsoft.com/office/officeart/2005/8/layout/vList2"/>
    <dgm:cxn modelId="{BCCD1943-DC4A-4291-B999-013160CE2CC7}" srcId="{A983E40B-CE94-4AD3-AEDC-3A489FB264B9}" destId="{6C74D967-AB73-47B5-95F9-791A1FF52AD7}" srcOrd="4" destOrd="0" parTransId="{54E05B30-EDED-4C2A-8257-F8A90E001812}" sibTransId="{B4818F09-73E6-44FF-98C2-EE82E84B45B8}"/>
    <dgm:cxn modelId="{16187F69-09C0-4AD7-85C2-676DC0C0EB50}" srcId="{A983E40B-CE94-4AD3-AEDC-3A489FB264B9}" destId="{06F8C6CF-2D6C-43C1-8E3E-C7DD6969F8B7}" srcOrd="2" destOrd="0" parTransId="{ED8C5B87-F15F-401C-AE5F-0C11E98D5557}" sibTransId="{C5C361A4-B64A-4547-9061-C95C165043A3}"/>
    <dgm:cxn modelId="{F98F3979-2522-4ECD-AE23-2931608BD2F1}" type="presOf" srcId="{6C74D967-AB73-47B5-95F9-791A1FF52AD7}" destId="{67681700-5749-454C-9B5A-2561D74B7506}" srcOrd="0" destOrd="0" presId="urn:microsoft.com/office/officeart/2005/8/layout/vList2"/>
    <dgm:cxn modelId="{72468E59-B04C-43EE-BA67-285859ECA1C2}" srcId="{A983E40B-CE94-4AD3-AEDC-3A489FB264B9}" destId="{A1E2596A-570A-4091-AF9C-85D180B5B9AB}" srcOrd="0" destOrd="0" parTransId="{C351550B-4B23-4C91-A3B8-82567DEBAF72}" sibTransId="{F8FEA090-0D30-427B-AE6A-0432357A14A5}"/>
    <dgm:cxn modelId="{C605D5AD-10CC-4A67-8A6F-88F2B6A499D8}" srcId="{A983E40B-CE94-4AD3-AEDC-3A489FB264B9}" destId="{459F1DED-BD61-4231-913F-A6B508502743}" srcOrd="1" destOrd="0" parTransId="{B9CFE6D9-8F80-4181-BD23-249C6234AE7D}" sibTransId="{15F2C485-71FB-458A-A81E-DA8F7C2F4622}"/>
    <dgm:cxn modelId="{A895CAB6-B8CB-4093-BF87-637A2CB28F00}" type="presOf" srcId="{A1E2596A-570A-4091-AF9C-85D180B5B9AB}" destId="{8BD628F6-7768-4A7E-9147-4C88B343D055}" srcOrd="0" destOrd="0" presId="urn:microsoft.com/office/officeart/2005/8/layout/vList2"/>
    <dgm:cxn modelId="{7688E2E3-100E-425F-9C17-063BB4EF3EC4}" srcId="{A983E40B-CE94-4AD3-AEDC-3A489FB264B9}" destId="{399C8FFA-3E8A-4C8A-9769-2549E1E467A7}" srcOrd="3" destOrd="0" parTransId="{FD2D4E80-CC7C-4C8D-9974-6AC47EA596B1}" sibTransId="{CBF9EFCB-BD69-4047-AC92-B559007E4AC1}"/>
    <dgm:cxn modelId="{967F2AED-9DBD-4936-BE1E-8ECA1F0B5C90}" type="presOf" srcId="{399C8FFA-3E8A-4C8A-9769-2549E1E467A7}" destId="{3F7B5D42-F9B4-417F-AA2F-6CFF7086B173}" srcOrd="0" destOrd="0" presId="urn:microsoft.com/office/officeart/2005/8/layout/vList2"/>
    <dgm:cxn modelId="{7F19B079-042A-4B3A-851E-ADE8EAB66DAC}" type="presParOf" srcId="{CE0D3EFB-8443-4B0B-9B2C-AF1BC7FD8435}" destId="{8BD628F6-7768-4A7E-9147-4C88B343D055}" srcOrd="0" destOrd="0" presId="urn:microsoft.com/office/officeart/2005/8/layout/vList2"/>
    <dgm:cxn modelId="{BBC086DA-E4F4-4F8B-B358-AC05B048E970}" type="presParOf" srcId="{CE0D3EFB-8443-4B0B-9B2C-AF1BC7FD8435}" destId="{BF1A0ADD-0FF3-4D8F-8A63-E4F8C1518C66}" srcOrd="1" destOrd="0" presId="urn:microsoft.com/office/officeart/2005/8/layout/vList2"/>
    <dgm:cxn modelId="{B09287B7-03D2-4EF7-AF45-42726A7BDB14}" type="presParOf" srcId="{CE0D3EFB-8443-4B0B-9B2C-AF1BC7FD8435}" destId="{16C041B5-3BF9-4C33-A9F9-39C2CE03CE3C}" srcOrd="2" destOrd="0" presId="urn:microsoft.com/office/officeart/2005/8/layout/vList2"/>
    <dgm:cxn modelId="{7B291F2D-4F21-4E3C-B360-9975B1E189C7}" type="presParOf" srcId="{CE0D3EFB-8443-4B0B-9B2C-AF1BC7FD8435}" destId="{F555143D-B47B-4F06-9A6E-E99E7E7D8D71}" srcOrd="3" destOrd="0" presId="urn:microsoft.com/office/officeart/2005/8/layout/vList2"/>
    <dgm:cxn modelId="{6E62A81A-4306-433F-90FC-A6D25F292A30}" type="presParOf" srcId="{CE0D3EFB-8443-4B0B-9B2C-AF1BC7FD8435}" destId="{C7772D36-1D69-4E03-ADDF-AB9CB3CF2010}" srcOrd="4" destOrd="0" presId="urn:microsoft.com/office/officeart/2005/8/layout/vList2"/>
    <dgm:cxn modelId="{13F05248-6C1E-44AE-BFF3-043437F2AED8}" type="presParOf" srcId="{CE0D3EFB-8443-4B0B-9B2C-AF1BC7FD8435}" destId="{E78277A9-C5FC-4E97-9A9D-9BF093C94B2B}" srcOrd="5" destOrd="0" presId="urn:microsoft.com/office/officeart/2005/8/layout/vList2"/>
    <dgm:cxn modelId="{58C22E34-55F4-48DD-9883-2F3F45EEC2E3}" type="presParOf" srcId="{CE0D3EFB-8443-4B0B-9B2C-AF1BC7FD8435}" destId="{3F7B5D42-F9B4-417F-AA2F-6CFF7086B173}" srcOrd="6" destOrd="0" presId="urn:microsoft.com/office/officeart/2005/8/layout/vList2"/>
    <dgm:cxn modelId="{496A020D-4BA7-4CD5-8ECF-1BD52D6320F0}" type="presParOf" srcId="{CE0D3EFB-8443-4B0B-9B2C-AF1BC7FD8435}" destId="{E9132056-A61C-46B7-AB7F-F69BCE5DC3E1}" srcOrd="7" destOrd="0" presId="urn:microsoft.com/office/officeart/2005/8/layout/vList2"/>
    <dgm:cxn modelId="{30F24670-C980-45B8-B6B0-2F09599B07AF}" type="presParOf" srcId="{CE0D3EFB-8443-4B0B-9B2C-AF1BC7FD8435}" destId="{67681700-5749-454C-9B5A-2561D74B7506}"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dirty="0"/>
            <a:t>Authorizes employers to pay tipped workers 25% less than the minimum wage if they can prove the employee still would make $2/</a:t>
          </a:r>
          <a:r>
            <a:rPr lang="en-US" dirty="0" err="1"/>
            <a:t>hr</a:t>
          </a:r>
          <a:r>
            <a:rPr lang="en-US" dirty="0"/>
            <a:t> more than the state minimum wage</a:t>
          </a:r>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4A652B4C-67A3-4B56-8236-4CFB213A51DB}">
      <dgm:prSet/>
      <dgm:spPr/>
      <dgm:t>
        <a:bodyPr/>
        <a:lstStyle/>
        <a:p>
          <a:r>
            <a:rPr lang="en-US" dirty="0"/>
            <a:t>Inappropriately Called the “Tipped Workers Protection Act”</a:t>
          </a:r>
        </a:p>
      </dgm:t>
    </dgm:pt>
    <dgm:pt modelId="{75313780-E6F8-4CD5-96FC-B2848D891B75}" type="parTrans" cxnId="{DCAD86DB-EF65-4470-842F-C96DD5DECCA2}">
      <dgm:prSet/>
      <dgm:spPr/>
      <dgm:t>
        <a:bodyPr/>
        <a:lstStyle/>
        <a:p>
          <a:endParaRPr lang="en-US"/>
        </a:p>
      </dgm:t>
    </dgm:pt>
    <dgm:pt modelId="{E7750214-A5EF-4094-9E54-8FF4F436593F}" type="sibTrans" cxnId="{DCAD86DB-EF65-4470-842F-C96DD5DECCA2}">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8BD628F6-7768-4A7E-9147-4C88B343D055}" type="pres">
      <dgm:prSet presAssocID="{A1E2596A-570A-4091-AF9C-85D180B5B9AB}" presName="parentText" presStyleLbl="node1" presStyleIdx="0" presStyleCnt="2">
        <dgm:presLayoutVars>
          <dgm:chMax val="0"/>
          <dgm:bulletEnabled val="1"/>
        </dgm:presLayoutVars>
      </dgm:prSet>
      <dgm:spPr/>
    </dgm:pt>
    <dgm:pt modelId="{B10F6F76-73C8-4FCB-9694-451ACAA570EA}" type="pres">
      <dgm:prSet presAssocID="{F8FEA090-0D30-427B-AE6A-0432357A14A5}" presName="spacer" presStyleCnt="0"/>
      <dgm:spPr/>
    </dgm:pt>
    <dgm:pt modelId="{DE19ACEB-8846-4B78-8760-133D4B5F5003}" type="pres">
      <dgm:prSet presAssocID="{4A652B4C-67A3-4B56-8236-4CFB213A51DB}" presName="parentText" presStyleLbl="node1" presStyleIdx="1" presStyleCnt="2">
        <dgm:presLayoutVars>
          <dgm:chMax val="0"/>
          <dgm:bulletEnabled val="1"/>
        </dgm:presLayoutVars>
      </dgm:prSet>
      <dgm:spPr/>
    </dgm:pt>
  </dgm:ptLst>
  <dgm:cxnLst>
    <dgm:cxn modelId="{BE0D2304-8718-456D-BF32-082758D50D14}" type="presOf" srcId="{4A652B4C-67A3-4B56-8236-4CFB213A51DB}" destId="{DE19ACEB-8846-4B78-8760-133D4B5F5003}" srcOrd="0" destOrd="0" presId="urn:microsoft.com/office/officeart/2005/8/layout/vList2"/>
    <dgm:cxn modelId="{42B48D04-5AB1-4749-B0E8-3B27A91F6E8B}" type="presOf" srcId="{A983E40B-CE94-4AD3-AEDC-3A489FB264B9}" destId="{CE0D3EFB-8443-4B0B-9B2C-AF1BC7FD8435}" srcOrd="0" destOrd="0" presId="urn:microsoft.com/office/officeart/2005/8/layout/vList2"/>
    <dgm:cxn modelId="{72468E59-B04C-43EE-BA67-285859ECA1C2}" srcId="{A983E40B-CE94-4AD3-AEDC-3A489FB264B9}" destId="{A1E2596A-570A-4091-AF9C-85D180B5B9AB}" srcOrd="0" destOrd="0" parTransId="{C351550B-4B23-4C91-A3B8-82567DEBAF72}" sibTransId="{F8FEA090-0D30-427B-AE6A-0432357A14A5}"/>
    <dgm:cxn modelId="{A895CAB6-B8CB-4093-BF87-637A2CB28F00}" type="presOf" srcId="{A1E2596A-570A-4091-AF9C-85D180B5B9AB}" destId="{8BD628F6-7768-4A7E-9147-4C88B343D055}" srcOrd="0" destOrd="0" presId="urn:microsoft.com/office/officeart/2005/8/layout/vList2"/>
    <dgm:cxn modelId="{DCAD86DB-EF65-4470-842F-C96DD5DECCA2}" srcId="{A983E40B-CE94-4AD3-AEDC-3A489FB264B9}" destId="{4A652B4C-67A3-4B56-8236-4CFB213A51DB}" srcOrd="1" destOrd="0" parTransId="{75313780-E6F8-4CD5-96FC-B2848D891B75}" sibTransId="{E7750214-A5EF-4094-9E54-8FF4F436593F}"/>
    <dgm:cxn modelId="{7F19B079-042A-4B3A-851E-ADE8EAB66DAC}" type="presParOf" srcId="{CE0D3EFB-8443-4B0B-9B2C-AF1BC7FD8435}" destId="{8BD628F6-7768-4A7E-9147-4C88B343D055}" srcOrd="0" destOrd="0" presId="urn:microsoft.com/office/officeart/2005/8/layout/vList2"/>
    <dgm:cxn modelId="{999499DE-4C5C-4F1D-955E-5F2DF2C62459}" type="presParOf" srcId="{CE0D3EFB-8443-4B0B-9B2C-AF1BC7FD8435}" destId="{B10F6F76-73C8-4FCB-9694-451ACAA570EA}" srcOrd="1" destOrd="0" presId="urn:microsoft.com/office/officeart/2005/8/layout/vList2"/>
    <dgm:cxn modelId="{D3CBAF95-0687-4360-9076-0A2310FDB856}" type="presParOf" srcId="{CE0D3EFB-8443-4B0B-9B2C-AF1BC7FD8435}" destId="{DE19ACEB-8846-4B78-8760-133D4B5F500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C26C9F-7CBE-46DB-9E99-65D36DBFDE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A13468F-319D-41FD-A67E-02FC5F0AA339}">
      <dgm:prSet/>
      <dgm:spPr/>
      <dgm:t>
        <a:bodyPr/>
        <a:lstStyle/>
        <a:p>
          <a:r>
            <a:rPr lang="en-US" b="0" i="0"/>
            <a:t>Voter Initiative</a:t>
          </a:r>
          <a:endParaRPr lang="en-US"/>
        </a:p>
      </dgm:t>
    </dgm:pt>
    <dgm:pt modelId="{49C2E9F1-AC3A-44E1-97D4-5DEF5F9C6CFA}" type="parTrans" cxnId="{C4E9A343-5444-4A19-8677-367B6C178345}">
      <dgm:prSet/>
      <dgm:spPr/>
      <dgm:t>
        <a:bodyPr/>
        <a:lstStyle/>
        <a:p>
          <a:endParaRPr lang="en-US"/>
        </a:p>
      </dgm:t>
    </dgm:pt>
    <dgm:pt modelId="{856D5480-04C7-4BE8-92BD-B851D58DBC20}" type="sibTrans" cxnId="{C4E9A343-5444-4A19-8677-367B6C178345}">
      <dgm:prSet/>
      <dgm:spPr/>
      <dgm:t>
        <a:bodyPr/>
        <a:lstStyle/>
        <a:p>
          <a:endParaRPr lang="en-US"/>
        </a:p>
      </dgm:t>
    </dgm:pt>
    <dgm:pt modelId="{720C8A17-B520-4318-8FDF-14B976400379}">
      <dgm:prSet/>
      <dgm:spPr/>
      <dgm:t>
        <a:bodyPr/>
        <a:lstStyle/>
        <a:p>
          <a:r>
            <a:rPr lang="en-US" b="0" i="0"/>
            <a:t>Constitutional Amendment</a:t>
          </a:r>
          <a:endParaRPr lang="en-US"/>
        </a:p>
      </dgm:t>
    </dgm:pt>
    <dgm:pt modelId="{F4CFE278-9AD3-4EFD-B1EB-3DDA78B5C0F0}" type="parTrans" cxnId="{DF5C9BE8-26D4-49AB-961D-C90114D3F001}">
      <dgm:prSet/>
      <dgm:spPr/>
      <dgm:t>
        <a:bodyPr/>
        <a:lstStyle/>
        <a:p>
          <a:endParaRPr lang="en-US"/>
        </a:p>
      </dgm:t>
    </dgm:pt>
    <dgm:pt modelId="{9C482C5C-AB35-45FE-A10B-ED4F95D5CC01}" type="sibTrans" cxnId="{DF5C9BE8-26D4-49AB-961D-C90114D3F001}">
      <dgm:prSet/>
      <dgm:spPr/>
      <dgm:t>
        <a:bodyPr/>
        <a:lstStyle/>
        <a:p>
          <a:endParaRPr lang="en-US"/>
        </a:p>
      </dgm:t>
    </dgm:pt>
    <dgm:pt modelId="{6B5EAB8E-A2C4-43FB-8729-3EA3946F6B7F}">
      <dgm:prSet/>
      <dgm:spPr/>
      <dgm:t>
        <a:bodyPr/>
        <a:lstStyle/>
        <a:p>
          <a:r>
            <a:rPr lang="en-US"/>
            <a:t>Establishes a </a:t>
          </a:r>
          <a:r>
            <a:rPr lang="en-US" b="0"/>
            <a:t>fundamental right to abortion </a:t>
          </a:r>
          <a:r>
            <a:rPr lang="en-US" b="0" i="0"/>
            <a:t>before the point of fetal viability</a:t>
          </a:r>
          <a:endParaRPr lang="en-US"/>
        </a:p>
      </dgm:t>
    </dgm:pt>
    <dgm:pt modelId="{828DA13A-5BCD-4D50-A790-54443C757CEE}" type="parTrans" cxnId="{496616E6-25BA-4C91-A0AF-CA4975FDE374}">
      <dgm:prSet/>
      <dgm:spPr/>
      <dgm:t>
        <a:bodyPr/>
        <a:lstStyle/>
        <a:p>
          <a:endParaRPr lang="en-US"/>
        </a:p>
      </dgm:t>
    </dgm:pt>
    <dgm:pt modelId="{3E0C0D84-A8FB-4BCB-A29D-A6408E05CB1A}" type="sibTrans" cxnId="{496616E6-25BA-4C91-A0AF-CA4975FDE374}">
      <dgm:prSet/>
      <dgm:spPr/>
      <dgm:t>
        <a:bodyPr/>
        <a:lstStyle/>
        <a:p>
          <a:endParaRPr lang="en-US"/>
        </a:p>
      </dgm:t>
    </dgm:pt>
    <dgm:pt modelId="{00B2406F-AB1D-4CEC-8A5A-D7A66DC325EF}">
      <dgm:prSet/>
      <dgm:spPr/>
      <dgm:t>
        <a:bodyPr/>
        <a:lstStyle/>
        <a:p>
          <a:r>
            <a:rPr lang="en-US" b="0" i="0" dirty="0"/>
            <a:t>Constitutional amendment ensures future legislatures can’t further restrict abortion care w/o voter approval</a:t>
          </a:r>
          <a:endParaRPr lang="en-US" dirty="0"/>
        </a:p>
      </dgm:t>
    </dgm:pt>
    <dgm:pt modelId="{E26B713C-2C47-4CAA-A26F-36CEF03F00FB}" type="parTrans" cxnId="{DBD86000-A486-4FE8-9CBA-0AF52783AD47}">
      <dgm:prSet/>
      <dgm:spPr/>
      <dgm:t>
        <a:bodyPr/>
        <a:lstStyle/>
        <a:p>
          <a:endParaRPr lang="en-US"/>
        </a:p>
      </dgm:t>
    </dgm:pt>
    <dgm:pt modelId="{79E881A8-91BD-4EC9-A045-57CA8A3E3D0B}" type="sibTrans" cxnId="{DBD86000-A486-4FE8-9CBA-0AF52783AD47}">
      <dgm:prSet/>
      <dgm:spPr/>
      <dgm:t>
        <a:bodyPr/>
        <a:lstStyle/>
        <a:p>
          <a:endParaRPr lang="en-US"/>
        </a:p>
      </dgm:t>
    </dgm:pt>
    <dgm:pt modelId="{2DEDAC64-E3EA-4F95-B556-370E6D3C7B42}">
      <dgm:prSet/>
      <dgm:spPr/>
      <dgm:t>
        <a:bodyPr/>
        <a:lstStyle/>
        <a:p>
          <a:pPr algn="ctr"/>
          <a:r>
            <a:rPr lang="en-US" dirty="0">
              <a:hlinkClick xmlns:r="http://schemas.openxmlformats.org/officeDocument/2006/relationships" r:id="rId1"/>
            </a:rPr>
            <a:t>AZPHA Argument For AZ Abortion Access Act</a:t>
          </a:r>
          <a:endParaRPr lang="en-US" dirty="0"/>
        </a:p>
      </dgm:t>
    </dgm:pt>
    <dgm:pt modelId="{1B0601E3-9FEE-4504-8C9D-DC1F61180FE8}" type="parTrans" cxnId="{6F23163F-20D8-4F03-9603-7ABFB47871AE}">
      <dgm:prSet/>
      <dgm:spPr/>
      <dgm:t>
        <a:bodyPr/>
        <a:lstStyle/>
        <a:p>
          <a:endParaRPr lang="en-US"/>
        </a:p>
      </dgm:t>
    </dgm:pt>
    <dgm:pt modelId="{68F53AFA-B120-4CCD-B0ED-A740CDAD0F6F}" type="sibTrans" cxnId="{6F23163F-20D8-4F03-9603-7ABFB47871AE}">
      <dgm:prSet/>
      <dgm:spPr/>
      <dgm:t>
        <a:bodyPr/>
        <a:lstStyle/>
        <a:p>
          <a:endParaRPr lang="en-US"/>
        </a:p>
      </dgm:t>
    </dgm:pt>
    <dgm:pt modelId="{4D5C1A8B-24F8-4EB6-B06B-D73520F92EC5}" type="pres">
      <dgm:prSet presAssocID="{A4C26C9F-7CBE-46DB-9E99-65D36DBFDE6A}" presName="linear" presStyleCnt="0">
        <dgm:presLayoutVars>
          <dgm:animLvl val="lvl"/>
          <dgm:resizeHandles val="exact"/>
        </dgm:presLayoutVars>
      </dgm:prSet>
      <dgm:spPr/>
    </dgm:pt>
    <dgm:pt modelId="{3CFA0DD2-5593-42DD-8386-C60D5059952F}" type="pres">
      <dgm:prSet presAssocID="{BA13468F-319D-41FD-A67E-02FC5F0AA339}" presName="parentText" presStyleLbl="node1" presStyleIdx="0" presStyleCnt="5">
        <dgm:presLayoutVars>
          <dgm:chMax val="0"/>
          <dgm:bulletEnabled val="1"/>
        </dgm:presLayoutVars>
      </dgm:prSet>
      <dgm:spPr/>
    </dgm:pt>
    <dgm:pt modelId="{4CA307FC-907C-4EA8-9886-5D95FA032FBE}" type="pres">
      <dgm:prSet presAssocID="{856D5480-04C7-4BE8-92BD-B851D58DBC20}" presName="spacer" presStyleCnt="0"/>
      <dgm:spPr/>
    </dgm:pt>
    <dgm:pt modelId="{E0C7C879-33C3-4564-A4BE-D92D2EC12861}" type="pres">
      <dgm:prSet presAssocID="{720C8A17-B520-4318-8FDF-14B976400379}" presName="parentText" presStyleLbl="node1" presStyleIdx="1" presStyleCnt="5">
        <dgm:presLayoutVars>
          <dgm:chMax val="0"/>
          <dgm:bulletEnabled val="1"/>
        </dgm:presLayoutVars>
      </dgm:prSet>
      <dgm:spPr/>
    </dgm:pt>
    <dgm:pt modelId="{F9688C2C-A281-466D-B875-D5DFE1659B34}" type="pres">
      <dgm:prSet presAssocID="{9C482C5C-AB35-45FE-A10B-ED4F95D5CC01}" presName="spacer" presStyleCnt="0"/>
      <dgm:spPr/>
    </dgm:pt>
    <dgm:pt modelId="{5D9338CA-E8E6-45DB-848F-32428F1E61E2}" type="pres">
      <dgm:prSet presAssocID="{6B5EAB8E-A2C4-43FB-8729-3EA3946F6B7F}" presName="parentText" presStyleLbl="node1" presStyleIdx="2" presStyleCnt="5">
        <dgm:presLayoutVars>
          <dgm:chMax val="0"/>
          <dgm:bulletEnabled val="1"/>
        </dgm:presLayoutVars>
      </dgm:prSet>
      <dgm:spPr/>
    </dgm:pt>
    <dgm:pt modelId="{E585D965-F99F-43F8-BBD8-04597A0F822C}" type="pres">
      <dgm:prSet presAssocID="{3E0C0D84-A8FB-4BCB-A29D-A6408E05CB1A}" presName="spacer" presStyleCnt="0"/>
      <dgm:spPr/>
    </dgm:pt>
    <dgm:pt modelId="{90E60523-FD31-4488-BBC5-D10D4B0DC69D}" type="pres">
      <dgm:prSet presAssocID="{00B2406F-AB1D-4CEC-8A5A-D7A66DC325EF}" presName="parentText" presStyleLbl="node1" presStyleIdx="3" presStyleCnt="5">
        <dgm:presLayoutVars>
          <dgm:chMax val="0"/>
          <dgm:bulletEnabled val="1"/>
        </dgm:presLayoutVars>
      </dgm:prSet>
      <dgm:spPr/>
    </dgm:pt>
    <dgm:pt modelId="{1F09729F-EC9B-4A87-BFCA-B81708C5657B}" type="pres">
      <dgm:prSet presAssocID="{79E881A8-91BD-4EC9-A045-57CA8A3E3D0B}" presName="spacer" presStyleCnt="0"/>
      <dgm:spPr/>
    </dgm:pt>
    <dgm:pt modelId="{6207CC43-D402-4D07-9B0E-969DDFFA0FAF}" type="pres">
      <dgm:prSet presAssocID="{2DEDAC64-E3EA-4F95-B556-370E6D3C7B42}" presName="parentText" presStyleLbl="node1" presStyleIdx="4" presStyleCnt="5">
        <dgm:presLayoutVars>
          <dgm:chMax val="0"/>
          <dgm:bulletEnabled val="1"/>
        </dgm:presLayoutVars>
      </dgm:prSet>
      <dgm:spPr/>
    </dgm:pt>
  </dgm:ptLst>
  <dgm:cxnLst>
    <dgm:cxn modelId="{DBD86000-A486-4FE8-9CBA-0AF52783AD47}" srcId="{A4C26C9F-7CBE-46DB-9E99-65D36DBFDE6A}" destId="{00B2406F-AB1D-4CEC-8A5A-D7A66DC325EF}" srcOrd="3" destOrd="0" parTransId="{E26B713C-2C47-4CAA-A26F-36CEF03F00FB}" sibTransId="{79E881A8-91BD-4EC9-A045-57CA8A3E3D0B}"/>
    <dgm:cxn modelId="{67F8A824-DFA5-467F-B225-DAFEA481BACE}" type="presOf" srcId="{720C8A17-B520-4318-8FDF-14B976400379}" destId="{E0C7C879-33C3-4564-A4BE-D92D2EC12861}" srcOrd="0" destOrd="0" presId="urn:microsoft.com/office/officeart/2005/8/layout/vList2"/>
    <dgm:cxn modelId="{6F23163F-20D8-4F03-9603-7ABFB47871AE}" srcId="{A4C26C9F-7CBE-46DB-9E99-65D36DBFDE6A}" destId="{2DEDAC64-E3EA-4F95-B556-370E6D3C7B42}" srcOrd="4" destOrd="0" parTransId="{1B0601E3-9FEE-4504-8C9D-DC1F61180FE8}" sibTransId="{68F53AFA-B120-4CCD-B0ED-A740CDAD0F6F}"/>
    <dgm:cxn modelId="{C4E9A343-5444-4A19-8677-367B6C178345}" srcId="{A4C26C9F-7CBE-46DB-9E99-65D36DBFDE6A}" destId="{BA13468F-319D-41FD-A67E-02FC5F0AA339}" srcOrd="0" destOrd="0" parTransId="{49C2E9F1-AC3A-44E1-97D4-5DEF5F9C6CFA}" sibTransId="{856D5480-04C7-4BE8-92BD-B851D58DBC20}"/>
    <dgm:cxn modelId="{A8563B48-A60F-4DB0-9191-6EEC4588A503}" type="presOf" srcId="{6B5EAB8E-A2C4-43FB-8729-3EA3946F6B7F}" destId="{5D9338CA-E8E6-45DB-848F-32428F1E61E2}" srcOrd="0" destOrd="0" presId="urn:microsoft.com/office/officeart/2005/8/layout/vList2"/>
    <dgm:cxn modelId="{106AEC69-23BB-4936-8C5A-41B6BB9AACA7}" type="presOf" srcId="{A4C26C9F-7CBE-46DB-9E99-65D36DBFDE6A}" destId="{4D5C1A8B-24F8-4EB6-B06B-D73520F92EC5}" srcOrd="0" destOrd="0" presId="urn:microsoft.com/office/officeart/2005/8/layout/vList2"/>
    <dgm:cxn modelId="{2BAFD759-D91A-4F39-B186-D6C158749C2E}" type="presOf" srcId="{00B2406F-AB1D-4CEC-8A5A-D7A66DC325EF}" destId="{90E60523-FD31-4488-BBC5-D10D4B0DC69D}" srcOrd="0" destOrd="0" presId="urn:microsoft.com/office/officeart/2005/8/layout/vList2"/>
    <dgm:cxn modelId="{AD82A58D-1AA3-4AA2-B37C-9BE2ABDE9BD5}" type="presOf" srcId="{BA13468F-319D-41FD-A67E-02FC5F0AA339}" destId="{3CFA0DD2-5593-42DD-8386-C60D5059952F}" srcOrd="0" destOrd="0" presId="urn:microsoft.com/office/officeart/2005/8/layout/vList2"/>
    <dgm:cxn modelId="{E8D24FC3-2A00-4C36-92E7-86A91E149718}" type="presOf" srcId="{2DEDAC64-E3EA-4F95-B556-370E6D3C7B42}" destId="{6207CC43-D402-4D07-9B0E-969DDFFA0FAF}" srcOrd="0" destOrd="0" presId="urn:microsoft.com/office/officeart/2005/8/layout/vList2"/>
    <dgm:cxn modelId="{496616E6-25BA-4C91-A0AF-CA4975FDE374}" srcId="{A4C26C9F-7CBE-46DB-9E99-65D36DBFDE6A}" destId="{6B5EAB8E-A2C4-43FB-8729-3EA3946F6B7F}" srcOrd="2" destOrd="0" parTransId="{828DA13A-5BCD-4D50-A790-54443C757CEE}" sibTransId="{3E0C0D84-A8FB-4BCB-A29D-A6408E05CB1A}"/>
    <dgm:cxn modelId="{DF5C9BE8-26D4-49AB-961D-C90114D3F001}" srcId="{A4C26C9F-7CBE-46DB-9E99-65D36DBFDE6A}" destId="{720C8A17-B520-4318-8FDF-14B976400379}" srcOrd="1" destOrd="0" parTransId="{F4CFE278-9AD3-4EFD-B1EB-3DDA78B5C0F0}" sibTransId="{9C482C5C-AB35-45FE-A10B-ED4F95D5CC01}"/>
    <dgm:cxn modelId="{8D2EAFED-4D58-4626-B06F-74AEA1E97CB7}" type="presParOf" srcId="{4D5C1A8B-24F8-4EB6-B06B-D73520F92EC5}" destId="{3CFA0DD2-5593-42DD-8386-C60D5059952F}" srcOrd="0" destOrd="0" presId="urn:microsoft.com/office/officeart/2005/8/layout/vList2"/>
    <dgm:cxn modelId="{C68F94EF-64B4-4E94-9896-1E4AFE820478}" type="presParOf" srcId="{4D5C1A8B-24F8-4EB6-B06B-D73520F92EC5}" destId="{4CA307FC-907C-4EA8-9886-5D95FA032FBE}" srcOrd="1" destOrd="0" presId="urn:microsoft.com/office/officeart/2005/8/layout/vList2"/>
    <dgm:cxn modelId="{E5F7B02B-FB02-496E-8F5A-EB772E302F3A}" type="presParOf" srcId="{4D5C1A8B-24F8-4EB6-B06B-D73520F92EC5}" destId="{E0C7C879-33C3-4564-A4BE-D92D2EC12861}" srcOrd="2" destOrd="0" presId="urn:microsoft.com/office/officeart/2005/8/layout/vList2"/>
    <dgm:cxn modelId="{AED77DFA-108F-4A52-BCCE-88AB6482E68A}" type="presParOf" srcId="{4D5C1A8B-24F8-4EB6-B06B-D73520F92EC5}" destId="{F9688C2C-A281-466D-B875-D5DFE1659B34}" srcOrd="3" destOrd="0" presId="urn:microsoft.com/office/officeart/2005/8/layout/vList2"/>
    <dgm:cxn modelId="{D10FBD9E-A08A-44E5-B218-46900DAB707F}" type="presParOf" srcId="{4D5C1A8B-24F8-4EB6-B06B-D73520F92EC5}" destId="{5D9338CA-E8E6-45DB-848F-32428F1E61E2}" srcOrd="4" destOrd="0" presId="urn:microsoft.com/office/officeart/2005/8/layout/vList2"/>
    <dgm:cxn modelId="{EE6368B0-12BE-4FB1-BF27-EE2F18738D7D}" type="presParOf" srcId="{4D5C1A8B-24F8-4EB6-B06B-D73520F92EC5}" destId="{E585D965-F99F-43F8-BBD8-04597A0F822C}" srcOrd="5" destOrd="0" presId="urn:microsoft.com/office/officeart/2005/8/layout/vList2"/>
    <dgm:cxn modelId="{BCDD2349-92F9-4A8F-ACD2-65CAA4A01AD7}" type="presParOf" srcId="{4D5C1A8B-24F8-4EB6-B06B-D73520F92EC5}" destId="{90E60523-FD31-4488-BBC5-D10D4B0DC69D}" srcOrd="6" destOrd="0" presId="urn:microsoft.com/office/officeart/2005/8/layout/vList2"/>
    <dgm:cxn modelId="{DCDC2DC9-F606-4AC9-A96F-969E44563044}" type="presParOf" srcId="{4D5C1A8B-24F8-4EB6-B06B-D73520F92EC5}" destId="{1F09729F-EC9B-4A87-BFCA-B81708C5657B}" srcOrd="7" destOrd="0" presId="urn:microsoft.com/office/officeart/2005/8/layout/vList2"/>
    <dgm:cxn modelId="{C7771E1B-DB7D-4C92-BA47-36EDC87E69EE}" type="presParOf" srcId="{4D5C1A8B-24F8-4EB6-B06B-D73520F92EC5}" destId="{6207CC43-D402-4D07-9B0E-969DDFFA0FA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3E40B-CE94-4AD3-AEDC-3A489FB264B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1E2596A-570A-4091-AF9C-85D180B5B9AB}">
      <dgm:prSet/>
      <dgm:spPr/>
      <dgm:t>
        <a:bodyPr/>
        <a:lstStyle/>
        <a:p>
          <a:r>
            <a:rPr lang="en-US"/>
            <a:t>V</a:t>
          </a:r>
          <a:r>
            <a:rPr lang="en-US" b="0" i="0"/>
            <a:t>oter-driven constitutional amendment eliminating partisan primaries</a:t>
          </a:r>
          <a:endParaRPr lang="en-US"/>
        </a:p>
      </dgm:t>
    </dgm:pt>
    <dgm:pt modelId="{C351550B-4B23-4C91-A3B8-82567DEBAF72}" type="parTrans" cxnId="{72468E59-B04C-43EE-BA67-285859ECA1C2}">
      <dgm:prSet/>
      <dgm:spPr/>
      <dgm:t>
        <a:bodyPr/>
        <a:lstStyle/>
        <a:p>
          <a:endParaRPr lang="en-US"/>
        </a:p>
      </dgm:t>
    </dgm:pt>
    <dgm:pt modelId="{F8FEA090-0D30-427B-AE6A-0432357A14A5}" type="sibTrans" cxnId="{72468E59-B04C-43EE-BA67-285859ECA1C2}">
      <dgm:prSet/>
      <dgm:spPr/>
      <dgm:t>
        <a:bodyPr/>
        <a:lstStyle/>
        <a:p>
          <a:endParaRPr lang="en-US"/>
        </a:p>
      </dgm:t>
    </dgm:pt>
    <dgm:pt modelId="{7C985A5B-8767-4D4B-B271-E34AC8812ED6}">
      <dgm:prSet/>
      <dgm:spPr/>
      <dgm:t>
        <a:bodyPr/>
        <a:lstStyle/>
        <a:p>
          <a:r>
            <a:rPr lang="en-US" dirty="0"/>
            <a:t>Single open primaries lets voters pick </a:t>
          </a:r>
          <a:r>
            <a:rPr lang="en-US" b="0" i="0" dirty="0"/>
            <a:t>candidates regardless of party affiliation</a:t>
          </a:r>
          <a:endParaRPr lang="en-US" dirty="0"/>
        </a:p>
      </dgm:t>
    </dgm:pt>
    <dgm:pt modelId="{D0BEB778-A119-40B7-9800-FC6F4CBB7BE8}" type="parTrans" cxnId="{314C96F3-32E1-4300-8323-51090F5D3DCD}">
      <dgm:prSet/>
      <dgm:spPr/>
      <dgm:t>
        <a:bodyPr/>
        <a:lstStyle/>
        <a:p>
          <a:endParaRPr lang="en-US"/>
        </a:p>
      </dgm:t>
    </dgm:pt>
    <dgm:pt modelId="{B20F6A07-F25A-41D6-85FE-F9092C1AC6C1}" type="sibTrans" cxnId="{314C96F3-32E1-4300-8323-51090F5D3DCD}">
      <dgm:prSet/>
      <dgm:spPr/>
      <dgm:t>
        <a:bodyPr/>
        <a:lstStyle/>
        <a:p>
          <a:endParaRPr lang="en-US"/>
        </a:p>
      </dgm:t>
    </dgm:pt>
    <dgm:pt modelId="{E8F85600-AFA5-433B-8541-A6619C5AD315}">
      <dgm:prSet/>
      <dgm:spPr/>
      <dgm:t>
        <a:bodyPr/>
        <a:lstStyle/>
        <a:p>
          <a:r>
            <a:rPr lang="en-US" dirty="0"/>
            <a:t>Top vote getters would be on general election ballot</a:t>
          </a:r>
        </a:p>
      </dgm:t>
    </dgm:pt>
    <dgm:pt modelId="{1E9390BD-BD4D-4869-A8B0-2E93A020CEBF}" type="parTrans" cxnId="{0BA8A2C5-8251-4A7E-A746-DF5B33915DCA}">
      <dgm:prSet/>
      <dgm:spPr/>
      <dgm:t>
        <a:bodyPr/>
        <a:lstStyle/>
        <a:p>
          <a:endParaRPr lang="en-US"/>
        </a:p>
      </dgm:t>
    </dgm:pt>
    <dgm:pt modelId="{1085B792-4023-40C9-9D9F-9E387AAAB0BC}" type="sibTrans" cxnId="{0BA8A2C5-8251-4A7E-A746-DF5B33915DCA}">
      <dgm:prSet/>
      <dgm:spPr/>
      <dgm:t>
        <a:bodyPr/>
        <a:lstStyle/>
        <a:p>
          <a:endParaRPr lang="en-US"/>
        </a:p>
      </dgm:t>
    </dgm:pt>
    <dgm:pt modelId="{A679D1E5-56DD-48B1-A3FF-666BFC4FEC24}">
      <dgm:prSet/>
      <dgm:spPr/>
      <dgm:t>
        <a:bodyPr/>
        <a:lstStyle/>
        <a:p>
          <a:r>
            <a:rPr lang="en-US" dirty="0"/>
            <a:t>Makes general election races more competitive</a:t>
          </a:r>
        </a:p>
      </dgm:t>
    </dgm:pt>
    <dgm:pt modelId="{9144CDF6-CCED-4786-A15F-C3428E8E320A}" type="parTrans" cxnId="{2DB39F7A-5C5A-41E8-BEA3-AC169DCB007A}">
      <dgm:prSet/>
      <dgm:spPr/>
      <dgm:t>
        <a:bodyPr/>
        <a:lstStyle/>
        <a:p>
          <a:endParaRPr lang="en-US"/>
        </a:p>
      </dgm:t>
    </dgm:pt>
    <dgm:pt modelId="{8C00F61A-EED7-45F3-BB91-53CA6BE9F947}" type="sibTrans" cxnId="{2DB39F7A-5C5A-41E8-BEA3-AC169DCB007A}">
      <dgm:prSet/>
      <dgm:spPr/>
      <dgm:t>
        <a:bodyPr/>
        <a:lstStyle/>
        <a:p>
          <a:endParaRPr lang="en-US"/>
        </a:p>
      </dgm:t>
    </dgm:pt>
    <dgm:pt modelId="{2C0A6086-E474-4161-9FFA-793B3F7178C0}">
      <dgm:prSet/>
      <dgm:spPr/>
      <dgm:t>
        <a:bodyPr/>
        <a:lstStyle/>
        <a:p>
          <a:r>
            <a:rPr lang="en-US"/>
            <a:t>Makes candidates accountable to more voters</a:t>
          </a:r>
        </a:p>
      </dgm:t>
    </dgm:pt>
    <dgm:pt modelId="{9206F8F0-09AC-4275-A658-CF3053415A6B}" type="parTrans" cxnId="{4283BB25-A768-4136-8CDD-9F951AF3985D}">
      <dgm:prSet/>
      <dgm:spPr/>
      <dgm:t>
        <a:bodyPr/>
        <a:lstStyle/>
        <a:p>
          <a:endParaRPr lang="en-US"/>
        </a:p>
      </dgm:t>
    </dgm:pt>
    <dgm:pt modelId="{068DCDB4-7A78-46E6-ABF9-21A9F2F7D263}" type="sibTrans" cxnId="{4283BB25-A768-4136-8CDD-9F951AF3985D}">
      <dgm:prSet/>
      <dgm:spPr/>
      <dgm:t>
        <a:bodyPr/>
        <a:lstStyle/>
        <a:p>
          <a:endParaRPr lang="en-US"/>
        </a:p>
      </dgm:t>
    </dgm:pt>
    <dgm:pt modelId="{69C00DD3-766B-4A7D-BB1A-D94B11A318F9}">
      <dgm:prSet/>
      <dgm:spPr/>
      <dgm:t>
        <a:bodyPr/>
        <a:lstStyle/>
        <a:p>
          <a:pPr algn="ctr"/>
          <a:r>
            <a:rPr lang="en-US" dirty="0" err="1">
              <a:hlinkClick xmlns:r="http://schemas.openxmlformats.org/officeDocument/2006/relationships" r:id="rId1"/>
            </a:rPr>
            <a:t>AzPHA</a:t>
          </a:r>
          <a:r>
            <a:rPr lang="en-US" dirty="0">
              <a:hlinkClick xmlns:r="http://schemas.openxmlformats.org/officeDocument/2006/relationships" r:id="rId1"/>
            </a:rPr>
            <a:t> Argument For Eliminating Partisan Primaries</a:t>
          </a:r>
          <a:endParaRPr lang="en-US" dirty="0"/>
        </a:p>
      </dgm:t>
    </dgm:pt>
    <dgm:pt modelId="{46109EFD-377F-42EE-846F-30D234602822}" type="parTrans" cxnId="{9E00F2E0-34BA-4B55-964F-2D36690EDE91}">
      <dgm:prSet/>
      <dgm:spPr/>
      <dgm:t>
        <a:bodyPr/>
        <a:lstStyle/>
        <a:p>
          <a:endParaRPr lang="en-US"/>
        </a:p>
      </dgm:t>
    </dgm:pt>
    <dgm:pt modelId="{D76BA9BB-2909-4104-9487-54BC606773C3}" type="sibTrans" cxnId="{9E00F2E0-34BA-4B55-964F-2D36690EDE91}">
      <dgm:prSet/>
      <dgm:spPr/>
      <dgm:t>
        <a:bodyPr/>
        <a:lstStyle/>
        <a:p>
          <a:endParaRPr lang="en-US"/>
        </a:p>
      </dgm:t>
    </dgm:pt>
    <dgm:pt modelId="{4A652B4C-67A3-4B56-8236-4CFB213A51DB}">
      <dgm:prSet/>
      <dgm:spPr/>
      <dgm:t>
        <a:bodyPr/>
        <a:lstStyle/>
        <a:p>
          <a:r>
            <a:rPr lang="en-US" dirty="0"/>
            <a:t>Gives independent &amp; moderate voters more of a voice</a:t>
          </a:r>
        </a:p>
      </dgm:t>
    </dgm:pt>
    <dgm:pt modelId="{75313780-E6F8-4CD5-96FC-B2848D891B75}" type="parTrans" cxnId="{DCAD86DB-EF65-4470-842F-C96DD5DECCA2}">
      <dgm:prSet/>
      <dgm:spPr/>
      <dgm:t>
        <a:bodyPr/>
        <a:lstStyle/>
        <a:p>
          <a:endParaRPr lang="en-US"/>
        </a:p>
      </dgm:t>
    </dgm:pt>
    <dgm:pt modelId="{E7750214-A5EF-4094-9E54-8FF4F436593F}" type="sibTrans" cxnId="{DCAD86DB-EF65-4470-842F-C96DD5DECCA2}">
      <dgm:prSet/>
      <dgm:spPr/>
      <dgm:t>
        <a:bodyPr/>
        <a:lstStyle/>
        <a:p>
          <a:endParaRPr lang="en-US"/>
        </a:p>
      </dgm:t>
    </dgm:pt>
    <dgm:pt modelId="{CE0D3EFB-8443-4B0B-9B2C-AF1BC7FD8435}" type="pres">
      <dgm:prSet presAssocID="{A983E40B-CE94-4AD3-AEDC-3A489FB264B9}" presName="linear" presStyleCnt="0">
        <dgm:presLayoutVars>
          <dgm:animLvl val="lvl"/>
          <dgm:resizeHandles val="exact"/>
        </dgm:presLayoutVars>
      </dgm:prSet>
      <dgm:spPr/>
    </dgm:pt>
    <dgm:pt modelId="{8BD628F6-7768-4A7E-9147-4C88B343D055}" type="pres">
      <dgm:prSet presAssocID="{A1E2596A-570A-4091-AF9C-85D180B5B9AB}" presName="parentText" presStyleLbl="node1" presStyleIdx="0" presStyleCnt="7">
        <dgm:presLayoutVars>
          <dgm:chMax val="0"/>
          <dgm:bulletEnabled val="1"/>
        </dgm:presLayoutVars>
      </dgm:prSet>
      <dgm:spPr/>
    </dgm:pt>
    <dgm:pt modelId="{B10F6F76-73C8-4FCB-9694-451ACAA570EA}" type="pres">
      <dgm:prSet presAssocID="{F8FEA090-0D30-427B-AE6A-0432357A14A5}" presName="spacer" presStyleCnt="0"/>
      <dgm:spPr/>
    </dgm:pt>
    <dgm:pt modelId="{F5977D90-0861-48EC-9390-EDEB827E9BD4}" type="pres">
      <dgm:prSet presAssocID="{7C985A5B-8767-4D4B-B271-E34AC8812ED6}" presName="parentText" presStyleLbl="node1" presStyleIdx="1" presStyleCnt="7">
        <dgm:presLayoutVars>
          <dgm:chMax val="0"/>
          <dgm:bulletEnabled val="1"/>
        </dgm:presLayoutVars>
      </dgm:prSet>
      <dgm:spPr/>
    </dgm:pt>
    <dgm:pt modelId="{43637B6E-2059-4824-8225-0F5352D48802}" type="pres">
      <dgm:prSet presAssocID="{B20F6A07-F25A-41D6-85FE-F9092C1AC6C1}" presName="spacer" presStyleCnt="0"/>
      <dgm:spPr/>
    </dgm:pt>
    <dgm:pt modelId="{717DE637-1BA7-4D8E-8244-C88A85E06012}" type="pres">
      <dgm:prSet presAssocID="{E8F85600-AFA5-433B-8541-A6619C5AD315}" presName="parentText" presStyleLbl="node1" presStyleIdx="2" presStyleCnt="7">
        <dgm:presLayoutVars>
          <dgm:chMax val="0"/>
          <dgm:bulletEnabled val="1"/>
        </dgm:presLayoutVars>
      </dgm:prSet>
      <dgm:spPr/>
    </dgm:pt>
    <dgm:pt modelId="{763B55F5-D78A-453A-B340-925C5493D6D7}" type="pres">
      <dgm:prSet presAssocID="{1085B792-4023-40C9-9D9F-9E387AAAB0BC}" presName="spacer" presStyleCnt="0"/>
      <dgm:spPr/>
    </dgm:pt>
    <dgm:pt modelId="{D216B8AA-68AA-48FE-9E85-C1F62DD64BF4}" type="pres">
      <dgm:prSet presAssocID="{A679D1E5-56DD-48B1-A3FF-666BFC4FEC24}" presName="parentText" presStyleLbl="node1" presStyleIdx="3" presStyleCnt="7">
        <dgm:presLayoutVars>
          <dgm:chMax val="0"/>
          <dgm:bulletEnabled val="1"/>
        </dgm:presLayoutVars>
      </dgm:prSet>
      <dgm:spPr/>
    </dgm:pt>
    <dgm:pt modelId="{1B0CDE53-3A27-444C-9061-B39446D04083}" type="pres">
      <dgm:prSet presAssocID="{8C00F61A-EED7-45F3-BB91-53CA6BE9F947}" presName="spacer" presStyleCnt="0"/>
      <dgm:spPr/>
    </dgm:pt>
    <dgm:pt modelId="{DE19ACEB-8846-4B78-8760-133D4B5F5003}" type="pres">
      <dgm:prSet presAssocID="{4A652B4C-67A3-4B56-8236-4CFB213A51DB}" presName="parentText" presStyleLbl="node1" presStyleIdx="4" presStyleCnt="7">
        <dgm:presLayoutVars>
          <dgm:chMax val="0"/>
          <dgm:bulletEnabled val="1"/>
        </dgm:presLayoutVars>
      </dgm:prSet>
      <dgm:spPr/>
    </dgm:pt>
    <dgm:pt modelId="{B8D2274A-11D8-4E63-8E83-91D21D873CD7}" type="pres">
      <dgm:prSet presAssocID="{E7750214-A5EF-4094-9E54-8FF4F436593F}" presName="spacer" presStyleCnt="0"/>
      <dgm:spPr/>
    </dgm:pt>
    <dgm:pt modelId="{03E8D9F9-1768-407B-A11E-C8B8E54A7B6D}" type="pres">
      <dgm:prSet presAssocID="{2C0A6086-E474-4161-9FFA-793B3F7178C0}" presName="parentText" presStyleLbl="node1" presStyleIdx="5" presStyleCnt="7">
        <dgm:presLayoutVars>
          <dgm:chMax val="0"/>
          <dgm:bulletEnabled val="1"/>
        </dgm:presLayoutVars>
      </dgm:prSet>
      <dgm:spPr/>
    </dgm:pt>
    <dgm:pt modelId="{E1E66F17-EECB-4ACC-95B7-FA9C5A877BDF}" type="pres">
      <dgm:prSet presAssocID="{068DCDB4-7A78-46E6-ABF9-21A9F2F7D263}" presName="spacer" presStyleCnt="0"/>
      <dgm:spPr/>
    </dgm:pt>
    <dgm:pt modelId="{6E2BDF44-AFE5-458B-A998-889EF7BDB9CC}" type="pres">
      <dgm:prSet presAssocID="{69C00DD3-766B-4A7D-BB1A-D94B11A318F9}" presName="parentText" presStyleLbl="node1" presStyleIdx="6" presStyleCnt="7">
        <dgm:presLayoutVars>
          <dgm:chMax val="0"/>
          <dgm:bulletEnabled val="1"/>
        </dgm:presLayoutVars>
      </dgm:prSet>
      <dgm:spPr/>
    </dgm:pt>
  </dgm:ptLst>
  <dgm:cxnLst>
    <dgm:cxn modelId="{BE0D2304-8718-456D-BF32-082758D50D14}" type="presOf" srcId="{4A652B4C-67A3-4B56-8236-4CFB213A51DB}" destId="{DE19ACEB-8846-4B78-8760-133D4B5F5003}" srcOrd="0" destOrd="0" presId="urn:microsoft.com/office/officeart/2005/8/layout/vList2"/>
    <dgm:cxn modelId="{42B48D04-5AB1-4749-B0E8-3B27A91F6E8B}" type="presOf" srcId="{A983E40B-CE94-4AD3-AEDC-3A489FB264B9}" destId="{CE0D3EFB-8443-4B0B-9B2C-AF1BC7FD8435}" srcOrd="0" destOrd="0" presId="urn:microsoft.com/office/officeart/2005/8/layout/vList2"/>
    <dgm:cxn modelId="{4283BB25-A768-4136-8CDD-9F951AF3985D}" srcId="{A983E40B-CE94-4AD3-AEDC-3A489FB264B9}" destId="{2C0A6086-E474-4161-9FFA-793B3F7178C0}" srcOrd="5" destOrd="0" parTransId="{9206F8F0-09AC-4275-A658-CF3053415A6B}" sibTransId="{068DCDB4-7A78-46E6-ABF9-21A9F2F7D263}"/>
    <dgm:cxn modelId="{6ED7363D-DE0E-47CE-80C1-30C3025740FE}" type="presOf" srcId="{69C00DD3-766B-4A7D-BB1A-D94B11A318F9}" destId="{6E2BDF44-AFE5-458B-A998-889EF7BDB9CC}" srcOrd="0" destOrd="0" presId="urn:microsoft.com/office/officeart/2005/8/layout/vList2"/>
    <dgm:cxn modelId="{72468E59-B04C-43EE-BA67-285859ECA1C2}" srcId="{A983E40B-CE94-4AD3-AEDC-3A489FB264B9}" destId="{A1E2596A-570A-4091-AF9C-85D180B5B9AB}" srcOrd="0" destOrd="0" parTransId="{C351550B-4B23-4C91-A3B8-82567DEBAF72}" sibTransId="{F8FEA090-0D30-427B-AE6A-0432357A14A5}"/>
    <dgm:cxn modelId="{2DB39F7A-5C5A-41E8-BEA3-AC169DCB007A}" srcId="{A983E40B-CE94-4AD3-AEDC-3A489FB264B9}" destId="{A679D1E5-56DD-48B1-A3FF-666BFC4FEC24}" srcOrd="3" destOrd="0" parTransId="{9144CDF6-CCED-4786-A15F-C3428E8E320A}" sibTransId="{8C00F61A-EED7-45F3-BB91-53CA6BE9F947}"/>
    <dgm:cxn modelId="{27382D98-8B92-48DB-94E5-5EA6DD607184}" type="presOf" srcId="{E8F85600-AFA5-433B-8541-A6619C5AD315}" destId="{717DE637-1BA7-4D8E-8244-C88A85E06012}" srcOrd="0" destOrd="0" presId="urn:microsoft.com/office/officeart/2005/8/layout/vList2"/>
    <dgm:cxn modelId="{A895CAB6-B8CB-4093-BF87-637A2CB28F00}" type="presOf" srcId="{A1E2596A-570A-4091-AF9C-85D180B5B9AB}" destId="{8BD628F6-7768-4A7E-9147-4C88B343D055}" srcOrd="0" destOrd="0" presId="urn:microsoft.com/office/officeart/2005/8/layout/vList2"/>
    <dgm:cxn modelId="{0BA8A2C5-8251-4A7E-A746-DF5B33915DCA}" srcId="{A983E40B-CE94-4AD3-AEDC-3A489FB264B9}" destId="{E8F85600-AFA5-433B-8541-A6619C5AD315}" srcOrd="2" destOrd="0" parTransId="{1E9390BD-BD4D-4869-A8B0-2E93A020CEBF}" sibTransId="{1085B792-4023-40C9-9D9F-9E387AAAB0BC}"/>
    <dgm:cxn modelId="{DCAD86DB-EF65-4470-842F-C96DD5DECCA2}" srcId="{A983E40B-CE94-4AD3-AEDC-3A489FB264B9}" destId="{4A652B4C-67A3-4B56-8236-4CFB213A51DB}" srcOrd="4" destOrd="0" parTransId="{75313780-E6F8-4CD5-96FC-B2848D891B75}" sibTransId="{E7750214-A5EF-4094-9E54-8FF4F436593F}"/>
    <dgm:cxn modelId="{9E00F2E0-34BA-4B55-964F-2D36690EDE91}" srcId="{A983E40B-CE94-4AD3-AEDC-3A489FB264B9}" destId="{69C00DD3-766B-4A7D-BB1A-D94B11A318F9}" srcOrd="6" destOrd="0" parTransId="{46109EFD-377F-42EE-846F-30D234602822}" sibTransId="{D76BA9BB-2909-4104-9487-54BC606773C3}"/>
    <dgm:cxn modelId="{1DD219E7-D24B-4A46-A6BD-30158D31A0CE}" type="presOf" srcId="{2C0A6086-E474-4161-9FFA-793B3F7178C0}" destId="{03E8D9F9-1768-407B-A11E-C8B8E54A7B6D}" srcOrd="0" destOrd="0" presId="urn:microsoft.com/office/officeart/2005/8/layout/vList2"/>
    <dgm:cxn modelId="{5F8961F1-696E-4F6C-9EC5-B03E9808BBC0}" type="presOf" srcId="{7C985A5B-8767-4D4B-B271-E34AC8812ED6}" destId="{F5977D90-0861-48EC-9390-EDEB827E9BD4}" srcOrd="0" destOrd="0" presId="urn:microsoft.com/office/officeart/2005/8/layout/vList2"/>
    <dgm:cxn modelId="{314C96F3-32E1-4300-8323-51090F5D3DCD}" srcId="{A983E40B-CE94-4AD3-AEDC-3A489FB264B9}" destId="{7C985A5B-8767-4D4B-B271-E34AC8812ED6}" srcOrd="1" destOrd="0" parTransId="{D0BEB778-A119-40B7-9800-FC6F4CBB7BE8}" sibTransId="{B20F6A07-F25A-41D6-85FE-F9092C1AC6C1}"/>
    <dgm:cxn modelId="{BACDEDFB-640B-46B8-BAAD-6D4B4B0831E4}" type="presOf" srcId="{A679D1E5-56DD-48B1-A3FF-666BFC4FEC24}" destId="{D216B8AA-68AA-48FE-9E85-C1F62DD64BF4}" srcOrd="0" destOrd="0" presId="urn:microsoft.com/office/officeart/2005/8/layout/vList2"/>
    <dgm:cxn modelId="{7F19B079-042A-4B3A-851E-ADE8EAB66DAC}" type="presParOf" srcId="{CE0D3EFB-8443-4B0B-9B2C-AF1BC7FD8435}" destId="{8BD628F6-7768-4A7E-9147-4C88B343D055}" srcOrd="0" destOrd="0" presId="urn:microsoft.com/office/officeart/2005/8/layout/vList2"/>
    <dgm:cxn modelId="{999499DE-4C5C-4F1D-955E-5F2DF2C62459}" type="presParOf" srcId="{CE0D3EFB-8443-4B0B-9B2C-AF1BC7FD8435}" destId="{B10F6F76-73C8-4FCB-9694-451ACAA570EA}" srcOrd="1" destOrd="0" presId="urn:microsoft.com/office/officeart/2005/8/layout/vList2"/>
    <dgm:cxn modelId="{B475C315-F618-46C2-8A81-C4150B78DFF2}" type="presParOf" srcId="{CE0D3EFB-8443-4B0B-9B2C-AF1BC7FD8435}" destId="{F5977D90-0861-48EC-9390-EDEB827E9BD4}" srcOrd="2" destOrd="0" presId="urn:microsoft.com/office/officeart/2005/8/layout/vList2"/>
    <dgm:cxn modelId="{DB434B21-98FE-4181-9300-13CCCB3BFD37}" type="presParOf" srcId="{CE0D3EFB-8443-4B0B-9B2C-AF1BC7FD8435}" destId="{43637B6E-2059-4824-8225-0F5352D48802}" srcOrd="3" destOrd="0" presId="urn:microsoft.com/office/officeart/2005/8/layout/vList2"/>
    <dgm:cxn modelId="{5052E8A5-1DC2-411D-B3B4-9D3C00491A1A}" type="presParOf" srcId="{CE0D3EFB-8443-4B0B-9B2C-AF1BC7FD8435}" destId="{717DE637-1BA7-4D8E-8244-C88A85E06012}" srcOrd="4" destOrd="0" presId="urn:microsoft.com/office/officeart/2005/8/layout/vList2"/>
    <dgm:cxn modelId="{254ACBEA-C18E-419C-B10C-4EF5E0E3F58D}" type="presParOf" srcId="{CE0D3EFB-8443-4B0B-9B2C-AF1BC7FD8435}" destId="{763B55F5-D78A-453A-B340-925C5493D6D7}" srcOrd="5" destOrd="0" presId="urn:microsoft.com/office/officeart/2005/8/layout/vList2"/>
    <dgm:cxn modelId="{86A1700D-DB42-4574-9D2A-19A18876B848}" type="presParOf" srcId="{CE0D3EFB-8443-4B0B-9B2C-AF1BC7FD8435}" destId="{D216B8AA-68AA-48FE-9E85-C1F62DD64BF4}" srcOrd="6" destOrd="0" presId="urn:microsoft.com/office/officeart/2005/8/layout/vList2"/>
    <dgm:cxn modelId="{7138A3D5-1EF3-4A20-858E-6469772267F9}" type="presParOf" srcId="{CE0D3EFB-8443-4B0B-9B2C-AF1BC7FD8435}" destId="{1B0CDE53-3A27-444C-9061-B39446D04083}" srcOrd="7" destOrd="0" presId="urn:microsoft.com/office/officeart/2005/8/layout/vList2"/>
    <dgm:cxn modelId="{D3CBAF95-0687-4360-9076-0A2310FDB856}" type="presParOf" srcId="{CE0D3EFB-8443-4B0B-9B2C-AF1BC7FD8435}" destId="{DE19ACEB-8846-4B78-8760-133D4B5F5003}" srcOrd="8" destOrd="0" presId="urn:microsoft.com/office/officeart/2005/8/layout/vList2"/>
    <dgm:cxn modelId="{43A96EFE-0D1C-4863-8D77-D911F3451C52}" type="presParOf" srcId="{CE0D3EFB-8443-4B0B-9B2C-AF1BC7FD8435}" destId="{B8D2274A-11D8-4E63-8E83-91D21D873CD7}" srcOrd="9" destOrd="0" presId="urn:microsoft.com/office/officeart/2005/8/layout/vList2"/>
    <dgm:cxn modelId="{38F92410-58F7-4430-BA02-FEA4A959658A}" type="presParOf" srcId="{CE0D3EFB-8443-4B0B-9B2C-AF1BC7FD8435}" destId="{03E8D9F9-1768-407B-A11E-C8B8E54A7B6D}" srcOrd="10" destOrd="0" presId="urn:microsoft.com/office/officeart/2005/8/layout/vList2"/>
    <dgm:cxn modelId="{83EF5B38-B9FD-4C58-87C7-FAFF4C982511}" type="presParOf" srcId="{CE0D3EFB-8443-4B0B-9B2C-AF1BC7FD8435}" destId="{E1E66F17-EECB-4ACC-95B7-FA9C5A877BDF}" srcOrd="11" destOrd="0" presId="urn:microsoft.com/office/officeart/2005/8/layout/vList2"/>
    <dgm:cxn modelId="{CD993285-67D8-4823-97B9-66688DC97C5B}" type="presParOf" srcId="{CE0D3EFB-8443-4B0B-9B2C-AF1BC7FD8435}" destId="{6E2BDF44-AFE5-458B-A998-889EF7BDB9CC}"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5D1A30-B22B-488A-83DD-A150A2E1264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01CDEFD-256B-451A-983E-8FD9FC6D7204}">
      <dgm:prSet/>
      <dgm:spPr/>
      <dgm:t>
        <a:bodyPr/>
        <a:lstStyle/>
        <a:p>
          <a:r>
            <a:rPr lang="en-US" b="0" i="0"/>
            <a:t>Would charge a $20 excise tax on all criminal conviction cases</a:t>
          </a:r>
          <a:endParaRPr lang="en-US"/>
        </a:p>
      </dgm:t>
    </dgm:pt>
    <dgm:pt modelId="{3CDB3D73-F10B-4037-B52A-C57F29519746}" type="parTrans" cxnId="{C575439A-E29F-41B9-BDE7-AA0DF5FBA774}">
      <dgm:prSet/>
      <dgm:spPr/>
      <dgm:t>
        <a:bodyPr/>
        <a:lstStyle/>
        <a:p>
          <a:endParaRPr lang="en-US"/>
        </a:p>
      </dgm:t>
    </dgm:pt>
    <dgm:pt modelId="{07CD4519-70AC-49C0-BE47-619A677C1484}" type="sibTrans" cxnId="{C575439A-E29F-41B9-BDE7-AA0DF5FBA774}">
      <dgm:prSet/>
      <dgm:spPr/>
      <dgm:t>
        <a:bodyPr/>
        <a:lstStyle/>
        <a:p>
          <a:endParaRPr lang="en-US"/>
        </a:p>
      </dgm:t>
    </dgm:pt>
    <dgm:pt modelId="{D8A50522-EB0A-4E80-A02B-A9D361B89B8F}">
      <dgm:prSet/>
      <dgm:spPr/>
      <dgm:t>
        <a:bodyPr/>
        <a:lstStyle/>
        <a:p>
          <a:r>
            <a:rPr lang="en-US" dirty="0"/>
            <a:t>P</a:t>
          </a:r>
          <a:r>
            <a:rPr lang="en-US" b="0" i="0" dirty="0"/>
            <a:t>roceeds going to any law enforcement officer's family who dies on the job</a:t>
          </a:r>
          <a:endParaRPr lang="en-US" dirty="0"/>
        </a:p>
      </dgm:t>
    </dgm:pt>
    <dgm:pt modelId="{6B219B9E-3551-491D-9785-026C959EC6F0}" type="parTrans" cxnId="{6434EB89-C681-43A3-A82C-4A98152012CC}">
      <dgm:prSet/>
      <dgm:spPr/>
      <dgm:t>
        <a:bodyPr/>
        <a:lstStyle/>
        <a:p>
          <a:endParaRPr lang="en-US"/>
        </a:p>
      </dgm:t>
    </dgm:pt>
    <dgm:pt modelId="{C5349BEA-B3C1-4C32-B151-A355D7B3C3E7}" type="sibTrans" cxnId="{6434EB89-C681-43A3-A82C-4A98152012CC}">
      <dgm:prSet/>
      <dgm:spPr/>
      <dgm:t>
        <a:bodyPr/>
        <a:lstStyle/>
        <a:p>
          <a:endParaRPr lang="en-US"/>
        </a:p>
      </dgm:t>
    </dgm:pt>
    <dgm:pt modelId="{5DA6FD46-7DD9-41EC-9413-A47CE7FA578A}" type="pres">
      <dgm:prSet presAssocID="{B55D1A30-B22B-488A-83DD-A150A2E1264A}" presName="linear" presStyleCnt="0">
        <dgm:presLayoutVars>
          <dgm:animLvl val="lvl"/>
          <dgm:resizeHandles val="exact"/>
        </dgm:presLayoutVars>
      </dgm:prSet>
      <dgm:spPr/>
    </dgm:pt>
    <dgm:pt modelId="{325E6D2A-8419-4E98-91F5-0DAFCCD0DCE5}" type="pres">
      <dgm:prSet presAssocID="{F01CDEFD-256B-451A-983E-8FD9FC6D7204}" presName="parentText" presStyleLbl="node1" presStyleIdx="0" presStyleCnt="2">
        <dgm:presLayoutVars>
          <dgm:chMax val="0"/>
          <dgm:bulletEnabled val="1"/>
        </dgm:presLayoutVars>
      </dgm:prSet>
      <dgm:spPr/>
    </dgm:pt>
    <dgm:pt modelId="{5602638B-5EFB-400F-AB5A-91FF25D92598}" type="pres">
      <dgm:prSet presAssocID="{07CD4519-70AC-49C0-BE47-619A677C1484}" presName="spacer" presStyleCnt="0"/>
      <dgm:spPr/>
    </dgm:pt>
    <dgm:pt modelId="{2C99F9F6-C7EC-4BEE-96A0-CDC75911EEEE}" type="pres">
      <dgm:prSet presAssocID="{D8A50522-EB0A-4E80-A02B-A9D361B89B8F}" presName="parentText" presStyleLbl="node1" presStyleIdx="1" presStyleCnt="2">
        <dgm:presLayoutVars>
          <dgm:chMax val="0"/>
          <dgm:bulletEnabled val="1"/>
        </dgm:presLayoutVars>
      </dgm:prSet>
      <dgm:spPr/>
    </dgm:pt>
  </dgm:ptLst>
  <dgm:cxnLst>
    <dgm:cxn modelId="{FC1D8955-D269-4931-A3AD-D11C852EFB78}" type="presOf" srcId="{D8A50522-EB0A-4E80-A02B-A9D361B89B8F}" destId="{2C99F9F6-C7EC-4BEE-96A0-CDC75911EEEE}" srcOrd="0" destOrd="0" presId="urn:microsoft.com/office/officeart/2005/8/layout/vList2"/>
    <dgm:cxn modelId="{6434EB89-C681-43A3-A82C-4A98152012CC}" srcId="{B55D1A30-B22B-488A-83DD-A150A2E1264A}" destId="{D8A50522-EB0A-4E80-A02B-A9D361B89B8F}" srcOrd="1" destOrd="0" parTransId="{6B219B9E-3551-491D-9785-026C959EC6F0}" sibTransId="{C5349BEA-B3C1-4C32-B151-A355D7B3C3E7}"/>
    <dgm:cxn modelId="{27902390-E263-4CEA-BCF0-CFF3A5C48BDD}" type="presOf" srcId="{F01CDEFD-256B-451A-983E-8FD9FC6D7204}" destId="{325E6D2A-8419-4E98-91F5-0DAFCCD0DCE5}" srcOrd="0" destOrd="0" presId="urn:microsoft.com/office/officeart/2005/8/layout/vList2"/>
    <dgm:cxn modelId="{C575439A-E29F-41B9-BDE7-AA0DF5FBA774}" srcId="{B55D1A30-B22B-488A-83DD-A150A2E1264A}" destId="{F01CDEFD-256B-451A-983E-8FD9FC6D7204}" srcOrd="0" destOrd="0" parTransId="{3CDB3D73-F10B-4037-B52A-C57F29519746}" sibTransId="{07CD4519-70AC-49C0-BE47-619A677C1484}"/>
    <dgm:cxn modelId="{F9A3249C-318D-4D61-8552-83FCDCF0B251}" type="presOf" srcId="{B55D1A30-B22B-488A-83DD-A150A2E1264A}" destId="{5DA6FD46-7DD9-41EC-9413-A47CE7FA578A}" srcOrd="0" destOrd="0" presId="urn:microsoft.com/office/officeart/2005/8/layout/vList2"/>
    <dgm:cxn modelId="{03663798-0CF6-4FEB-BC49-5BD606F82451}" type="presParOf" srcId="{5DA6FD46-7DD9-41EC-9413-A47CE7FA578A}" destId="{325E6D2A-8419-4E98-91F5-0DAFCCD0DCE5}" srcOrd="0" destOrd="0" presId="urn:microsoft.com/office/officeart/2005/8/layout/vList2"/>
    <dgm:cxn modelId="{A3628F7C-A374-4AFC-837B-BC8ED3AB4C13}" type="presParOf" srcId="{5DA6FD46-7DD9-41EC-9413-A47CE7FA578A}" destId="{5602638B-5EFB-400F-AB5A-91FF25D92598}" srcOrd="1" destOrd="0" presId="urn:microsoft.com/office/officeart/2005/8/layout/vList2"/>
    <dgm:cxn modelId="{5D3B1E9F-96B0-4D96-8FDF-C6BB7DE775F2}" type="presParOf" srcId="{5DA6FD46-7DD9-41EC-9413-A47CE7FA578A}" destId="{2C99F9F6-C7EC-4BEE-96A0-CDC75911EEE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49B2C-2B6E-4439-9EFE-3D10F6670DD7}">
      <dsp:nvSpPr>
        <dsp:cNvPr id="0" name=""/>
        <dsp:cNvSpPr/>
      </dsp:nvSpPr>
      <dsp:spPr>
        <a:xfrm>
          <a:off x="0" y="2849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Constitutional Amendment referred to ballot by the legislature</a:t>
          </a:r>
          <a:endParaRPr lang="en-US" sz="3000" kern="1200" dirty="0"/>
        </a:p>
      </dsp:txBody>
      <dsp:txXfrm>
        <a:off x="35125" y="63618"/>
        <a:ext cx="10445350" cy="649299"/>
      </dsp:txXfrm>
    </dsp:sp>
    <dsp:sp modelId="{A50C9309-2E5E-4EEF-AF8E-79D03FD2FB26}">
      <dsp:nvSpPr>
        <dsp:cNvPr id="0" name=""/>
        <dsp:cNvSpPr/>
      </dsp:nvSpPr>
      <dsp:spPr>
        <a:xfrm>
          <a:off x="0" y="83444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Req</a:t>
          </a:r>
          <a:r>
            <a:rPr lang="en-US" sz="3000" b="0" i="0" kern="1200"/>
            <a:t>uires partisan primary elections for all partisan offices</a:t>
          </a:r>
          <a:endParaRPr lang="en-US" sz="3000" kern="1200"/>
        </a:p>
      </dsp:txBody>
      <dsp:txXfrm>
        <a:off x="35125" y="869568"/>
        <a:ext cx="10445350" cy="649299"/>
      </dsp:txXfrm>
    </dsp:sp>
    <dsp:sp modelId="{27FA4CA4-21DE-40DC-BCD0-1273E03C55B3}">
      <dsp:nvSpPr>
        <dsp:cNvPr id="0" name=""/>
        <dsp:cNvSpPr/>
      </dsp:nvSpPr>
      <dsp:spPr>
        <a:xfrm>
          <a:off x="0" y="164039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Prohibits open primaries</a:t>
          </a:r>
        </a:p>
      </dsp:txBody>
      <dsp:txXfrm>
        <a:off x="35125" y="1675518"/>
        <a:ext cx="10445350" cy="649299"/>
      </dsp:txXfrm>
    </dsp:sp>
    <dsp:sp modelId="{8E1E483B-4E30-40A7-934C-93A0393641EA}">
      <dsp:nvSpPr>
        <dsp:cNvPr id="0" name=""/>
        <dsp:cNvSpPr/>
      </dsp:nvSpPr>
      <dsp:spPr>
        <a:xfrm>
          <a:off x="0" y="244634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a:t>
          </a:r>
          <a:r>
            <a:rPr lang="en-US" sz="3000" b="0" i="0" kern="1200"/>
            <a:t>upersedes (preempts) local charters &amp; ordinances</a:t>
          </a:r>
          <a:endParaRPr lang="en-US" sz="3000" kern="1200"/>
        </a:p>
      </dsp:txBody>
      <dsp:txXfrm>
        <a:off x="35125" y="2481468"/>
        <a:ext cx="10445350" cy="649299"/>
      </dsp:txXfrm>
    </dsp:sp>
    <dsp:sp modelId="{EA45670B-B286-4723-9413-3E6463E7A52C}">
      <dsp:nvSpPr>
        <dsp:cNvPr id="0" name=""/>
        <dsp:cNvSpPr/>
      </dsp:nvSpPr>
      <dsp:spPr>
        <a:xfrm>
          <a:off x="0" y="325229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Designed to thwart the Arizona Eliminate Partisan Primaries Act</a:t>
          </a:r>
        </a:p>
      </dsp:txBody>
      <dsp:txXfrm>
        <a:off x="35125" y="3287418"/>
        <a:ext cx="10445350" cy="649299"/>
      </dsp:txXfrm>
    </dsp:sp>
    <dsp:sp modelId="{BCF1D411-14D9-4474-8EDF-4CF5C051E3A2}">
      <dsp:nvSpPr>
        <dsp:cNvPr id="0" name=""/>
        <dsp:cNvSpPr/>
      </dsp:nvSpPr>
      <dsp:spPr>
        <a:xfrm>
          <a:off x="0" y="4058243"/>
          <a:ext cx="10515600" cy="71954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hlinkClick xmlns:r="http://schemas.openxmlformats.org/officeDocument/2006/relationships" r:id="rId1"/>
            </a:rPr>
            <a:t>AzPHA</a:t>
          </a:r>
          <a:r>
            <a:rPr lang="en-US" sz="3000" kern="1200" dirty="0">
              <a:hlinkClick xmlns:r="http://schemas.openxmlformats.org/officeDocument/2006/relationships" r:id="rId1"/>
            </a:rPr>
            <a:t> Argument Against Prop 133</a:t>
          </a:r>
          <a:endParaRPr lang="en-US" sz="3000" kern="1200" dirty="0"/>
        </a:p>
      </dsp:txBody>
      <dsp:txXfrm>
        <a:off x="35125" y="4093368"/>
        <a:ext cx="10445350" cy="6492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DC17C-E3FD-4F88-871E-768D51FF975A}">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0FA09-1EC4-4FF5-A7D6-A2C3EAC733D8}">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3D5381-D180-46AC-9D80-08703EFBE100}">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en-US" sz="2100" b="0" i="0" kern="1200"/>
            <a:t>Allows property owners to avoid some or all their property taxes if their city doesn't enforce ordinances regarding camping, loitering, obstructing roads, panhandling, public urination, public consumption of booze or illegal substances</a:t>
          </a:r>
          <a:endParaRPr lang="en-US" sz="2100" kern="1200"/>
        </a:p>
      </dsp:txBody>
      <dsp:txXfrm>
        <a:off x="1507738" y="707092"/>
        <a:ext cx="9007861" cy="1305401"/>
      </dsp:txXfrm>
    </dsp:sp>
    <dsp:sp modelId="{1495D3D8-9150-4943-8A33-1484FFB361E5}">
      <dsp:nvSpPr>
        <dsp:cNvPr id="0" name=""/>
        <dsp:cNvSpPr/>
      </dsp:nvSpPr>
      <dsp:spPr>
        <a:xfrm>
          <a:off x="0" y="2338844"/>
          <a:ext cx="10515600" cy="1305401"/>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360FE68E-B60D-47BD-BF30-AF27DF7FF97C}">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947FC2-7A81-4A86-B021-C74FF7B4F06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en-US" sz="2100" kern="1200"/>
            <a:t>Applicants for tax relief would need to establish their expenses</a:t>
          </a:r>
        </a:p>
      </dsp:txBody>
      <dsp:txXfrm>
        <a:off x="1507738" y="2338844"/>
        <a:ext cx="9007861" cy="13054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DB95C-6039-477E-A17A-F4BCAABAD448}">
      <dsp:nvSpPr>
        <dsp:cNvPr id="0" name=""/>
        <dsp:cNvSpPr/>
      </dsp:nvSpPr>
      <dsp:spPr>
        <a:xfrm>
          <a:off x="0" y="51994"/>
          <a:ext cx="10515600"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Makes a sentencing requirement of life in prison for convictions of child sex trafficking </a:t>
          </a:r>
          <a:endParaRPr lang="en-US" sz="3200" kern="1200" dirty="0"/>
        </a:p>
      </dsp:txBody>
      <dsp:txXfrm>
        <a:off x="62141" y="114135"/>
        <a:ext cx="10391318" cy="1148678"/>
      </dsp:txXfrm>
    </dsp:sp>
    <dsp:sp modelId="{4AF63D36-351B-4070-A1B6-2C72A22366EE}">
      <dsp:nvSpPr>
        <dsp:cNvPr id="0" name=""/>
        <dsp:cNvSpPr/>
      </dsp:nvSpPr>
      <dsp:spPr>
        <a:xfrm>
          <a:off x="0" y="1394147"/>
          <a:ext cx="10515600" cy="127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Removes judicial discretion </a:t>
          </a:r>
        </a:p>
      </dsp:txBody>
      <dsp:txXfrm>
        <a:off x="62141" y="1456288"/>
        <a:ext cx="10391318" cy="11486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F0204-C176-4AAE-8510-F3FE08EB7FA1}">
      <dsp:nvSpPr>
        <dsp:cNvPr id="0" name=""/>
        <dsp:cNvSpPr/>
      </dsp:nvSpPr>
      <dsp:spPr>
        <a:xfrm>
          <a:off x="0" y="137474"/>
          <a:ext cx="10515600"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Gives police the authority to detain &amp; arrest persons they believe arrived in AZ from anywhere except a port of entry; unclear how officers would identify such persons</a:t>
          </a:r>
          <a:endParaRPr lang="en-US" sz="2300" kern="1200" dirty="0"/>
        </a:p>
      </dsp:txBody>
      <dsp:txXfrm>
        <a:off x="44664" y="182138"/>
        <a:ext cx="10426272" cy="825612"/>
      </dsp:txXfrm>
    </dsp:sp>
    <dsp:sp modelId="{83562102-38BC-4DFB-BB26-31B5B7F660FF}">
      <dsp:nvSpPr>
        <dsp:cNvPr id="0" name=""/>
        <dsp:cNvSpPr/>
      </dsp:nvSpPr>
      <dsp:spPr>
        <a:xfrm>
          <a:off x="0" y="1118654"/>
          <a:ext cx="10515600" cy="91494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No explicit limits on what actions local or state police could take to screen people for their immigration status except vague reference to ‘probable cause’</a:t>
          </a:r>
          <a:endParaRPr lang="en-US" sz="2300" kern="1200" dirty="0"/>
        </a:p>
      </dsp:txBody>
      <dsp:txXfrm>
        <a:off x="44664" y="1163318"/>
        <a:ext cx="10426272" cy="825612"/>
      </dsp:txXfrm>
    </dsp:sp>
    <dsp:sp modelId="{4C1DE3F1-743E-4EE6-AA93-138594F7D0AB}">
      <dsp:nvSpPr>
        <dsp:cNvPr id="0" name=""/>
        <dsp:cNvSpPr/>
      </dsp:nvSpPr>
      <dsp:spPr>
        <a:xfrm>
          <a:off x="0" y="2099834"/>
          <a:ext cx="10515600" cy="9149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Prohibits submitting false documents when applying for public benefits or employment</a:t>
          </a:r>
        </a:p>
      </dsp:txBody>
      <dsp:txXfrm>
        <a:off x="44664" y="2144498"/>
        <a:ext cx="10426272" cy="825612"/>
      </dsp:txXfrm>
    </dsp:sp>
    <dsp:sp modelId="{C9691F62-13BF-4461-A56E-FCA43A5F8D74}">
      <dsp:nvSpPr>
        <dsp:cNvPr id="0" name=""/>
        <dsp:cNvSpPr/>
      </dsp:nvSpPr>
      <dsp:spPr>
        <a:xfrm>
          <a:off x="0" y="3081015"/>
          <a:ext cx="10515600" cy="9149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Increases penalties for possession of Fentanyl (single subject violation?)</a:t>
          </a:r>
        </a:p>
      </dsp:txBody>
      <dsp:txXfrm>
        <a:off x="44664" y="3125679"/>
        <a:ext cx="10426272" cy="825612"/>
      </dsp:txXfrm>
    </dsp:sp>
    <dsp:sp modelId="{A47273C6-FF0C-4375-92E0-D084855EB829}">
      <dsp:nvSpPr>
        <dsp:cNvPr id="0" name=""/>
        <dsp:cNvSpPr/>
      </dsp:nvSpPr>
      <dsp:spPr>
        <a:xfrm>
          <a:off x="0" y="4062195"/>
          <a:ext cx="10515600" cy="9149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err="1"/>
            <a:t>AzPHA</a:t>
          </a:r>
          <a:r>
            <a:rPr lang="en-US" sz="2300" b="0" i="0" kern="1200" dirty="0"/>
            <a:t> Argument opposing Prop xxx Under way</a:t>
          </a:r>
        </a:p>
      </dsp:txBody>
      <dsp:txXfrm>
        <a:off x="44664" y="4106859"/>
        <a:ext cx="10426272" cy="8256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28F6-7768-4A7E-9147-4C88B343D055}">
      <dsp:nvSpPr>
        <dsp:cNvPr id="0" name=""/>
        <dsp:cNvSpPr/>
      </dsp:nvSpPr>
      <dsp:spPr>
        <a:xfrm>
          <a:off x="0" y="168117"/>
          <a:ext cx="10515600" cy="75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Requires state agencies to submit proposed rules to the legislature for review if they are estimated to increase state regulatory costs by more than $100,000 within 5 years after implementation</a:t>
          </a:r>
        </a:p>
      </dsp:txBody>
      <dsp:txXfrm>
        <a:off x="36896" y="205013"/>
        <a:ext cx="10441808" cy="682028"/>
      </dsp:txXfrm>
    </dsp:sp>
    <dsp:sp modelId="{F5977D90-0861-48EC-9390-EDEB827E9BD4}">
      <dsp:nvSpPr>
        <dsp:cNvPr id="0" name=""/>
        <dsp:cNvSpPr/>
      </dsp:nvSpPr>
      <dsp:spPr>
        <a:xfrm>
          <a:off x="0" y="978657"/>
          <a:ext cx="10515600" cy="75582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Rules that are estimated to cost more than $500K (as a whole) over 5 years could not be implemented without legislature approval</a:t>
          </a:r>
        </a:p>
      </dsp:txBody>
      <dsp:txXfrm>
        <a:off x="36896" y="1015553"/>
        <a:ext cx="10441808" cy="682028"/>
      </dsp:txXfrm>
    </dsp:sp>
    <dsp:sp modelId="{717DE637-1BA7-4D8E-8244-C88A85E06012}">
      <dsp:nvSpPr>
        <dsp:cNvPr id="0" name=""/>
        <dsp:cNvSpPr/>
      </dsp:nvSpPr>
      <dsp:spPr>
        <a:xfrm>
          <a:off x="0" y="1789197"/>
          <a:ext cx="10515600" cy="75582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Arizona law already mandates that state agencies have statutory authority with guardrails before they enact regulations such as approval by the Governor’s Regulatory Review Council</a:t>
          </a:r>
          <a:endParaRPr lang="en-US" sz="1900" kern="1200" dirty="0"/>
        </a:p>
      </dsp:txBody>
      <dsp:txXfrm>
        <a:off x="36896" y="1826093"/>
        <a:ext cx="10441808" cy="682028"/>
      </dsp:txXfrm>
    </dsp:sp>
    <dsp:sp modelId="{D216B8AA-68AA-48FE-9E85-C1F62DD64BF4}">
      <dsp:nvSpPr>
        <dsp:cNvPr id="0" name=""/>
        <dsp:cNvSpPr/>
      </dsp:nvSpPr>
      <dsp:spPr>
        <a:xfrm>
          <a:off x="0" y="2599737"/>
          <a:ext cx="10515600" cy="75582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Existing oversight ensures that any new regulations are carefully vetted and justified, balancing regulatory needs with public interests</a:t>
          </a:r>
          <a:endParaRPr lang="en-US" sz="1900" kern="1200" dirty="0"/>
        </a:p>
      </dsp:txBody>
      <dsp:txXfrm>
        <a:off x="36896" y="2636633"/>
        <a:ext cx="10441808" cy="682028"/>
      </dsp:txXfrm>
    </dsp:sp>
    <dsp:sp modelId="{DE19ACEB-8846-4B78-8760-133D4B5F5003}">
      <dsp:nvSpPr>
        <dsp:cNvPr id="0" name=""/>
        <dsp:cNvSpPr/>
      </dsp:nvSpPr>
      <dsp:spPr>
        <a:xfrm>
          <a:off x="0" y="3410277"/>
          <a:ext cx="10515600" cy="75582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Would stifle regulatory development crucial for maintaining and improving care standards in Arizona, especially in the most vulnerable sectors such as assisted living and nursing homes and the environment</a:t>
          </a:r>
          <a:endParaRPr lang="en-US" sz="1900" kern="1200" dirty="0"/>
        </a:p>
      </dsp:txBody>
      <dsp:txXfrm>
        <a:off x="36896" y="3447173"/>
        <a:ext cx="10441808" cy="682028"/>
      </dsp:txXfrm>
    </dsp:sp>
    <dsp:sp modelId="{03E8D9F9-1768-407B-A11E-C8B8E54A7B6D}">
      <dsp:nvSpPr>
        <dsp:cNvPr id="0" name=""/>
        <dsp:cNvSpPr/>
      </dsp:nvSpPr>
      <dsp:spPr>
        <a:xfrm>
          <a:off x="0" y="4209587"/>
          <a:ext cx="10515600" cy="75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AZPHA Argument Opposing Prop xxx in Development</a:t>
          </a:r>
        </a:p>
      </dsp:txBody>
      <dsp:txXfrm>
        <a:off x="36896" y="4246483"/>
        <a:ext cx="10441808" cy="68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64DF5-5686-45F4-BF98-5BB2B22B17E4}">
      <dsp:nvSpPr>
        <dsp:cNvPr id="0" name=""/>
        <dsp:cNvSpPr/>
      </dsp:nvSpPr>
      <dsp:spPr>
        <a:xfrm>
          <a:off x="0" y="1024803"/>
          <a:ext cx="10515600" cy="5276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Constitutional amendment referred to the ballot by the legislature</a:t>
          </a:r>
          <a:endParaRPr lang="en-US" sz="2200" kern="1200" dirty="0"/>
        </a:p>
      </dsp:txBody>
      <dsp:txXfrm>
        <a:off x="25759" y="1050562"/>
        <a:ext cx="10464082" cy="476152"/>
      </dsp:txXfrm>
    </dsp:sp>
    <dsp:sp modelId="{EE767023-78DE-4C25-B90D-0C691083796E}">
      <dsp:nvSpPr>
        <dsp:cNvPr id="0" name=""/>
        <dsp:cNvSpPr/>
      </dsp:nvSpPr>
      <dsp:spPr>
        <a:xfrm>
          <a:off x="0" y="1615833"/>
          <a:ext cx="10515600" cy="527670"/>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Voter initiatives would need to proportionately collect signatures EACH of Arizona’s 30 LD’s</a:t>
          </a:r>
        </a:p>
      </dsp:txBody>
      <dsp:txXfrm>
        <a:off x="25759" y="1641592"/>
        <a:ext cx="10464082" cy="476152"/>
      </dsp:txXfrm>
    </dsp:sp>
    <dsp:sp modelId="{D47BEF4C-1B05-4420-B48D-850365A02989}">
      <dsp:nvSpPr>
        <dsp:cNvPr id="0" name=""/>
        <dsp:cNvSpPr/>
      </dsp:nvSpPr>
      <dsp:spPr>
        <a:xfrm>
          <a:off x="0" y="2206863"/>
          <a:ext cx="10515600" cy="527670"/>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Opponents </a:t>
          </a:r>
          <a:r>
            <a:rPr lang="en-US" sz="2200" kern="1200"/>
            <a:t>could target a </a:t>
          </a:r>
          <a:r>
            <a:rPr lang="en-US" sz="2200" kern="1200" dirty="0"/>
            <a:t>single district by thwarting local signature gathering</a:t>
          </a:r>
        </a:p>
      </dsp:txBody>
      <dsp:txXfrm>
        <a:off x="25759" y="2232622"/>
        <a:ext cx="10464082" cy="476152"/>
      </dsp:txXfrm>
    </dsp:sp>
    <dsp:sp modelId="{D8ED07E1-8280-49DB-B69A-13727FE68E5C}">
      <dsp:nvSpPr>
        <dsp:cNvPr id="0" name=""/>
        <dsp:cNvSpPr/>
      </dsp:nvSpPr>
      <dsp:spPr>
        <a:xfrm>
          <a:off x="0" y="2797893"/>
          <a:ext cx="10515600" cy="527670"/>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 single legislative district would have veto power over the rest of the state</a:t>
          </a:r>
        </a:p>
      </dsp:txBody>
      <dsp:txXfrm>
        <a:off x="25759" y="2823652"/>
        <a:ext cx="10464082" cy="476152"/>
      </dsp:txXfrm>
    </dsp:sp>
    <dsp:sp modelId="{E03D232A-A5C9-42C3-B414-42A2487650FD}">
      <dsp:nvSpPr>
        <dsp:cNvPr id="0" name=""/>
        <dsp:cNvSpPr/>
      </dsp:nvSpPr>
      <dsp:spPr>
        <a:xfrm>
          <a:off x="0" y="3388923"/>
          <a:ext cx="10515600" cy="527670"/>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Future voter initiatives designed to address public health threats will be MUCH harder</a:t>
          </a:r>
          <a:endParaRPr lang="en-US" sz="2200" kern="1200" dirty="0"/>
        </a:p>
      </dsp:txBody>
      <dsp:txXfrm>
        <a:off x="25759" y="3414682"/>
        <a:ext cx="10464082" cy="476152"/>
      </dsp:txXfrm>
    </dsp:sp>
    <dsp:sp modelId="{76D27909-9B6D-4550-8E48-087766AE16CC}">
      <dsp:nvSpPr>
        <dsp:cNvPr id="0" name=""/>
        <dsp:cNvSpPr/>
      </dsp:nvSpPr>
      <dsp:spPr>
        <a:xfrm>
          <a:off x="0" y="3979953"/>
          <a:ext cx="10515600" cy="5276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hlinkClick xmlns:r="http://schemas.openxmlformats.org/officeDocument/2006/relationships" r:id="rId1"/>
            </a:rPr>
            <a:t>AzPHA</a:t>
          </a:r>
          <a:r>
            <a:rPr lang="en-US" sz="2200" kern="1200" dirty="0">
              <a:hlinkClick xmlns:r="http://schemas.openxmlformats.org/officeDocument/2006/relationships" r:id="rId1"/>
            </a:rPr>
            <a:t> Argument Against Prop 134</a:t>
          </a:r>
          <a:endParaRPr lang="en-US" sz="2200" kern="1200" dirty="0"/>
        </a:p>
      </dsp:txBody>
      <dsp:txXfrm>
        <a:off x="25759" y="4005712"/>
        <a:ext cx="10464082" cy="47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2D0D-EBEF-467C-95F1-56758F7ABA3D}">
      <dsp:nvSpPr>
        <dsp:cNvPr id="0" name=""/>
        <dsp:cNvSpPr/>
      </dsp:nvSpPr>
      <dsp:spPr>
        <a:xfrm>
          <a:off x="0" y="76467"/>
          <a:ext cx="10515600" cy="8739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Referred to the ballot by the Legislature</a:t>
          </a:r>
          <a:endParaRPr lang="en-US" sz="2200" kern="1200"/>
        </a:p>
      </dsp:txBody>
      <dsp:txXfrm>
        <a:off x="42663" y="119130"/>
        <a:ext cx="10430274" cy="788627"/>
      </dsp:txXfrm>
    </dsp:sp>
    <dsp:sp modelId="{0A24AAA0-9133-4C6E-A755-A7D34153548C}">
      <dsp:nvSpPr>
        <dsp:cNvPr id="0" name=""/>
        <dsp:cNvSpPr/>
      </dsp:nvSpPr>
      <dsp:spPr>
        <a:xfrm>
          <a:off x="0" y="1013780"/>
          <a:ext cx="10515600" cy="87395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Ends governor declared states of emergency after 30 days unless the legislature extends the emergency (in 30-day increments)</a:t>
          </a:r>
          <a:endParaRPr lang="en-US" sz="2200" kern="1200"/>
        </a:p>
      </dsp:txBody>
      <dsp:txXfrm>
        <a:off x="42663" y="1056443"/>
        <a:ext cx="10430274" cy="788627"/>
      </dsp:txXfrm>
    </dsp:sp>
    <dsp:sp modelId="{35DCA710-BABD-4685-85FD-6398AF4419C0}">
      <dsp:nvSpPr>
        <dsp:cNvPr id="0" name=""/>
        <dsp:cNvSpPr/>
      </dsp:nvSpPr>
      <dsp:spPr>
        <a:xfrm>
          <a:off x="0" y="1951094"/>
          <a:ext cx="10515600" cy="87395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Emergencies related to floods and fires are exempt</a:t>
          </a:r>
          <a:endParaRPr lang="en-US" sz="2200" kern="1200"/>
        </a:p>
      </dsp:txBody>
      <dsp:txXfrm>
        <a:off x="42663" y="1993757"/>
        <a:ext cx="10430274" cy="788627"/>
      </dsp:txXfrm>
    </dsp:sp>
    <dsp:sp modelId="{8D8C75AB-4DF6-4A7F-8EA7-ECB8524C286E}">
      <dsp:nvSpPr>
        <dsp:cNvPr id="0" name=""/>
        <dsp:cNvSpPr/>
      </dsp:nvSpPr>
      <dsp:spPr>
        <a:xfrm>
          <a:off x="0" y="2888407"/>
          <a:ext cx="10515600" cy="87395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If approved, this ballot referral would severely restrict a  future governor’s ability to save lives during a public health emergency</a:t>
          </a:r>
          <a:endParaRPr lang="en-US" sz="2200" kern="1200" dirty="0"/>
        </a:p>
      </dsp:txBody>
      <dsp:txXfrm>
        <a:off x="42663" y="2931070"/>
        <a:ext cx="10430274" cy="788627"/>
      </dsp:txXfrm>
    </dsp:sp>
    <dsp:sp modelId="{EF1A8166-2B28-4B00-8EFD-1E20A58831CF}">
      <dsp:nvSpPr>
        <dsp:cNvPr id="0" name=""/>
        <dsp:cNvSpPr/>
      </dsp:nvSpPr>
      <dsp:spPr>
        <a:xfrm>
          <a:off x="0" y="3814668"/>
          <a:ext cx="10515600" cy="8739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hlinkClick xmlns:r="http://schemas.openxmlformats.org/officeDocument/2006/relationships" r:id="rId1"/>
            </a:rPr>
            <a:t>AzPHA</a:t>
          </a:r>
          <a:r>
            <a:rPr lang="en-US" sz="2200" kern="1200" dirty="0">
              <a:hlinkClick xmlns:r="http://schemas.openxmlformats.org/officeDocument/2006/relationships" r:id="rId1"/>
            </a:rPr>
            <a:t> Argument Against Prop 135</a:t>
          </a:r>
          <a:endParaRPr lang="en-US" sz="2200" kern="1200" dirty="0"/>
        </a:p>
      </dsp:txBody>
      <dsp:txXfrm>
        <a:off x="42663" y="3857331"/>
        <a:ext cx="10430274" cy="788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28F6-7768-4A7E-9147-4C88B343D055}">
      <dsp:nvSpPr>
        <dsp:cNvPr id="0" name=""/>
        <dsp:cNvSpPr/>
      </dsp:nvSpPr>
      <dsp:spPr>
        <a:xfrm>
          <a:off x="0" y="633327"/>
          <a:ext cx="10515600"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Allows people to challenge the constitutionality of proposed voter initiatives before the initiative is even on the ballot</a:t>
          </a:r>
        </a:p>
      </dsp:txBody>
      <dsp:txXfrm>
        <a:off x="60199" y="693526"/>
        <a:ext cx="10395202" cy="1112781"/>
      </dsp:txXfrm>
    </dsp:sp>
    <dsp:sp modelId="{EB442E77-CE62-4EA5-96B8-17F53B919F65}">
      <dsp:nvSpPr>
        <dsp:cNvPr id="0" name=""/>
        <dsp:cNvSpPr/>
      </dsp:nvSpPr>
      <dsp:spPr>
        <a:xfrm>
          <a:off x="0" y="1955787"/>
          <a:ext cx="10515600" cy="123317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Challenges must happen at least 90 days before the election</a:t>
          </a:r>
        </a:p>
      </dsp:txBody>
      <dsp:txXfrm>
        <a:off x="60199" y="2015986"/>
        <a:ext cx="10395202" cy="1112781"/>
      </dsp:txXfrm>
    </dsp:sp>
    <dsp:sp modelId="{67681700-5749-454C-9B5A-2561D74B7506}">
      <dsp:nvSpPr>
        <dsp:cNvPr id="0" name=""/>
        <dsp:cNvSpPr/>
      </dsp:nvSpPr>
      <dsp:spPr>
        <a:xfrm>
          <a:off x="0" y="3278247"/>
          <a:ext cx="10515600" cy="12331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Organizers would need to raise funds not just to get signatures, but to also defend the initiative in court before the election</a:t>
          </a:r>
        </a:p>
      </dsp:txBody>
      <dsp:txXfrm>
        <a:off x="60199" y="3338446"/>
        <a:ext cx="10395202" cy="1112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28F6-7768-4A7E-9147-4C88B343D055}">
      <dsp:nvSpPr>
        <dsp:cNvPr id="0" name=""/>
        <dsp:cNvSpPr/>
      </dsp:nvSpPr>
      <dsp:spPr>
        <a:xfrm>
          <a:off x="0" y="47337"/>
          <a:ext cx="10515600"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Allows Supreme Court justices to hold office during ‘good behavior’ rather than standing for periodic voter retention during elections</a:t>
          </a:r>
        </a:p>
      </dsp:txBody>
      <dsp:txXfrm>
        <a:off x="46606" y="93943"/>
        <a:ext cx="10422388" cy="861507"/>
      </dsp:txXfrm>
    </dsp:sp>
    <dsp:sp modelId="{16C041B5-3BF9-4C33-A9F9-39C2CE03CE3C}">
      <dsp:nvSpPr>
        <dsp:cNvPr id="0" name=""/>
        <dsp:cNvSpPr/>
      </dsp:nvSpPr>
      <dsp:spPr>
        <a:xfrm>
          <a:off x="0" y="1071177"/>
          <a:ext cx="10515600" cy="95471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Allows intermediate appellate court judges to hold office during good behavior, rather than for  the normal 6 years</a:t>
          </a:r>
        </a:p>
      </dsp:txBody>
      <dsp:txXfrm>
        <a:off x="46606" y="1117783"/>
        <a:ext cx="10422388" cy="861507"/>
      </dsp:txXfrm>
    </dsp:sp>
    <dsp:sp modelId="{C7772D36-1D69-4E03-ADDF-AB9CB3CF2010}">
      <dsp:nvSpPr>
        <dsp:cNvPr id="0" name=""/>
        <dsp:cNvSpPr/>
      </dsp:nvSpPr>
      <dsp:spPr>
        <a:xfrm>
          <a:off x="0" y="2095017"/>
          <a:ext cx="10515600" cy="9547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Allows superior court judges in counties with a population of at least 250,000 hold  office during good behavior, rather than for a regular term of four years</a:t>
          </a:r>
        </a:p>
      </dsp:txBody>
      <dsp:txXfrm>
        <a:off x="46606" y="2141623"/>
        <a:ext cx="10422388" cy="861507"/>
      </dsp:txXfrm>
    </dsp:sp>
    <dsp:sp modelId="{3F7B5D42-F9B4-417F-AA2F-6CFF7086B173}">
      <dsp:nvSpPr>
        <dsp:cNvPr id="0" name=""/>
        <dsp:cNvSpPr/>
      </dsp:nvSpPr>
      <dsp:spPr>
        <a:xfrm>
          <a:off x="0" y="3118857"/>
          <a:ext cx="10515600" cy="95471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Defines ‘good behavior’ as the absence of a felony, crime of ‘dishonesty’, bankruptcy, or mortgage foreclosure</a:t>
          </a:r>
        </a:p>
      </dsp:txBody>
      <dsp:txXfrm>
        <a:off x="46606" y="3165463"/>
        <a:ext cx="10422388" cy="861507"/>
      </dsp:txXfrm>
    </dsp:sp>
    <dsp:sp modelId="{67681700-5749-454C-9B5A-2561D74B7506}">
      <dsp:nvSpPr>
        <dsp:cNvPr id="0" name=""/>
        <dsp:cNvSpPr/>
      </dsp:nvSpPr>
      <dsp:spPr>
        <a:xfrm>
          <a:off x="0" y="4142697"/>
          <a:ext cx="10515600"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Retroactive to 2024 to protect two Supreme Court justices at risk for not being retained in 2024’s election</a:t>
          </a:r>
        </a:p>
      </dsp:txBody>
      <dsp:txXfrm>
        <a:off x="46606" y="4189303"/>
        <a:ext cx="10422388"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28F6-7768-4A7E-9147-4C88B343D055}">
      <dsp:nvSpPr>
        <dsp:cNvPr id="0" name=""/>
        <dsp:cNvSpPr/>
      </dsp:nvSpPr>
      <dsp:spPr>
        <a:xfrm>
          <a:off x="0" y="24027"/>
          <a:ext cx="10515600" cy="24979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Authorizes employers to pay tipped workers 25% less than the minimum wage if they can prove the employee still would make $2/</a:t>
          </a:r>
          <a:r>
            <a:rPr lang="en-US" sz="3500" kern="1200" dirty="0" err="1"/>
            <a:t>hr</a:t>
          </a:r>
          <a:r>
            <a:rPr lang="en-US" sz="3500" kern="1200" dirty="0"/>
            <a:t> more than the state minimum wage</a:t>
          </a:r>
        </a:p>
      </dsp:txBody>
      <dsp:txXfrm>
        <a:off x="121940" y="145967"/>
        <a:ext cx="10271720" cy="2254070"/>
      </dsp:txXfrm>
    </dsp:sp>
    <dsp:sp modelId="{DE19ACEB-8846-4B78-8760-133D4B5F5003}">
      <dsp:nvSpPr>
        <dsp:cNvPr id="0" name=""/>
        <dsp:cNvSpPr/>
      </dsp:nvSpPr>
      <dsp:spPr>
        <a:xfrm>
          <a:off x="0" y="2622777"/>
          <a:ext cx="10515600" cy="24979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Inappropriately Called the “Tipped Workers Protection Act”</a:t>
          </a:r>
        </a:p>
      </dsp:txBody>
      <dsp:txXfrm>
        <a:off x="121940" y="2744717"/>
        <a:ext cx="10271720" cy="22540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A0DD2-5593-42DD-8386-C60D5059952F}">
      <dsp:nvSpPr>
        <dsp:cNvPr id="0" name=""/>
        <dsp:cNvSpPr/>
      </dsp:nvSpPr>
      <dsp:spPr>
        <a:xfrm>
          <a:off x="0" y="6563"/>
          <a:ext cx="10515600"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Voter Initiative</a:t>
          </a:r>
          <a:endParaRPr lang="en-US" sz="2300" kern="1200"/>
        </a:p>
      </dsp:txBody>
      <dsp:txXfrm>
        <a:off x="44602" y="51165"/>
        <a:ext cx="10426396" cy="824474"/>
      </dsp:txXfrm>
    </dsp:sp>
    <dsp:sp modelId="{E0C7C879-33C3-4564-A4BE-D92D2EC12861}">
      <dsp:nvSpPr>
        <dsp:cNvPr id="0" name=""/>
        <dsp:cNvSpPr/>
      </dsp:nvSpPr>
      <dsp:spPr>
        <a:xfrm>
          <a:off x="0" y="986482"/>
          <a:ext cx="10515600" cy="913678"/>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Constitutional Amendment</a:t>
          </a:r>
          <a:endParaRPr lang="en-US" sz="2300" kern="1200"/>
        </a:p>
      </dsp:txBody>
      <dsp:txXfrm>
        <a:off x="44602" y="1031084"/>
        <a:ext cx="10426396" cy="824474"/>
      </dsp:txXfrm>
    </dsp:sp>
    <dsp:sp modelId="{5D9338CA-E8E6-45DB-848F-32428F1E61E2}">
      <dsp:nvSpPr>
        <dsp:cNvPr id="0" name=""/>
        <dsp:cNvSpPr/>
      </dsp:nvSpPr>
      <dsp:spPr>
        <a:xfrm>
          <a:off x="0" y="1966400"/>
          <a:ext cx="10515600" cy="91367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Establishes a </a:t>
          </a:r>
          <a:r>
            <a:rPr lang="en-US" sz="2300" b="0" kern="1200"/>
            <a:t>fundamental right to abortion </a:t>
          </a:r>
          <a:r>
            <a:rPr lang="en-US" sz="2300" b="0" i="0" kern="1200"/>
            <a:t>before the point of fetal viability</a:t>
          </a:r>
          <a:endParaRPr lang="en-US" sz="2300" kern="1200"/>
        </a:p>
      </dsp:txBody>
      <dsp:txXfrm>
        <a:off x="44602" y="2011002"/>
        <a:ext cx="10426396" cy="824474"/>
      </dsp:txXfrm>
    </dsp:sp>
    <dsp:sp modelId="{90E60523-FD31-4488-BBC5-D10D4B0DC69D}">
      <dsp:nvSpPr>
        <dsp:cNvPr id="0" name=""/>
        <dsp:cNvSpPr/>
      </dsp:nvSpPr>
      <dsp:spPr>
        <a:xfrm>
          <a:off x="0" y="2946319"/>
          <a:ext cx="10515600" cy="913678"/>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Constitutional amendment ensures future legislatures can’t further restrict abortion care w/o voter approval</a:t>
          </a:r>
          <a:endParaRPr lang="en-US" sz="2300" kern="1200" dirty="0"/>
        </a:p>
      </dsp:txBody>
      <dsp:txXfrm>
        <a:off x="44602" y="2990921"/>
        <a:ext cx="10426396" cy="824474"/>
      </dsp:txXfrm>
    </dsp:sp>
    <dsp:sp modelId="{6207CC43-D402-4D07-9B0E-969DDFFA0FAF}">
      <dsp:nvSpPr>
        <dsp:cNvPr id="0" name=""/>
        <dsp:cNvSpPr/>
      </dsp:nvSpPr>
      <dsp:spPr>
        <a:xfrm>
          <a:off x="0" y="3926237"/>
          <a:ext cx="10515600" cy="9136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linkClick xmlns:r="http://schemas.openxmlformats.org/officeDocument/2006/relationships" r:id="rId1"/>
            </a:rPr>
            <a:t>AZPHA Argument For AZ Abortion Access Act</a:t>
          </a:r>
          <a:endParaRPr lang="en-US" sz="2300" kern="1200" dirty="0"/>
        </a:p>
      </dsp:txBody>
      <dsp:txXfrm>
        <a:off x="44602" y="3970839"/>
        <a:ext cx="10426396" cy="824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628F6-7768-4A7E-9147-4C88B343D055}">
      <dsp:nvSpPr>
        <dsp:cNvPr id="0" name=""/>
        <dsp:cNvSpPr/>
      </dsp:nvSpPr>
      <dsp:spPr>
        <a:xfrm>
          <a:off x="0" y="257689"/>
          <a:ext cx="1051560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V</a:t>
          </a:r>
          <a:r>
            <a:rPr lang="en-US" sz="2500" b="0" i="0" kern="1200"/>
            <a:t>oter-driven constitutional amendment eliminating partisan primaries</a:t>
          </a:r>
          <a:endParaRPr lang="en-US" sz="2500" kern="1200"/>
        </a:p>
      </dsp:txBody>
      <dsp:txXfrm>
        <a:off x="29271" y="286960"/>
        <a:ext cx="10457058" cy="541083"/>
      </dsp:txXfrm>
    </dsp:sp>
    <dsp:sp modelId="{F5977D90-0861-48EC-9390-EDEB827E9BD4}">
      <dsp:nvSpPr>
        <dsp:cNvPr id="0" name=""/>
        <dsp:cNvSpPr/>
      </dsp:nvSpPr>
      <dsp:spPr>
        <a:xfrm>
          <a:off x="0" y="929314"/>
          <a:ext cx="10515600" cy="599625"/>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Single open primaries lets voters pick </a:t>
          </a:r>
          <a:r>
            <a:rPr lang="en-US" sz="2500" b="0" i="0" kern="1200" dirty="0"/>
            <a:t>candidates regardless of party affiliation</a:t>
          </a:r>
          <a:endParaRPr lang="en-US" sz="2500" kern="1200" dirty="0"/>
        </a:p>
      </dsp:txBody>
      <dsp:txXfrm>
        <a:off x="29271" y="958585"/>
        <a:ext cx="10457058" cy="541083"/>
      </dsp:txXfrm>
    </dsp:sp>
    <dsp:sp modelId="{717DE637-1BA7-4D8E-8244-C88A85E06012}">
      <dsp:nvSpPr>
        <dsp:cNvPr id="0" name=""/>
        <dsp:cNvSpPr/>
      </dsp:nvSpPr>
      <dsp:spPr>
        <a:xfrm>
          <a:off x="0" y="1600939"/>
          <a:ext cx="10515600" cy="59962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Top vote getters would be on general election ballot</a:t>
          </a:r>
        </a:p>
      </dsp:txBody>
      <dsp:txXfrm>
        <a:off x="29271" y="1630210"/>
        <a:ext cx="10457058" cy="541083"/>
      </dsp:txXfrm>
    </dsp:sp>
    <dsp:sp modelId="{D216B8AA-68AA-48FE-9E85-C1F62DD64BF4}">
      <dsp:nvSpPr>
        <dsp:cNvPr id="0" name=""/>
        <dsp:cNvSpPr/>
      </dsp:nvSpPr>
      <dsp:spPr>
        <a:xfrm>
          <a:off x="0" y="2272564"/>
          <a:ext cx="10515600" cy="5996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Makes general election races more competitive</a:t>
          </a:r>
        </a:p>
      </dsp:txBody>
      <dsp:txXfrm>
        <a:off x="29271" y="2301835"/>
        <a:ext cx="10457058" cy="541083"/>
      </dsp:txXfrm>
    </dsp:sp>
    <dsp:sp modelId="{DE19ACEB-8846-4B78-8760-133D4B5F5003}">
      <dsp:nvSpPr>
        <dsp:cNvPr id="0" name=""/>
        <dsp:cNvSpPr/>
      </dsp:nvSpPr>
      <dsp:spPr>
        <a:xfrm>
          <a:off x="0" y="2944189"/>
          <a:ext cx="10515600" cy="59962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Gives independent &amp; moderate voters more of a voice</a:t>
          </a:r>
        </a:p>
      </dsp:txBody>
      <dsp:txXfrm>
        <a:off x="29271" y="2973460"/>
        <a:ext cx="10457058" cy="541083"/>
      </dsp:txXfrm>
    </dsp:sp>
    <dsp:sp modelId="{03E8D9F9-1768-407B-A11E-C8B8E54A7B6D}">
      <dsp:nvSpPr>
        <dsp:cNvPr id="0" name=""/>
        <dsp:cNvSpPr/>
      </dsp:nvSpPr>
      <dsp:spPr>
        <a:xfrm>
          <a:off x="0" y="3615815"/>
          <a:ext cx="10515600" cy="599625"/>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Makes candidates accountable to more voters</a:t>
          </a:r>
        </a:p>
      </dsp:txBody>
      <dsp:txXfrm>
        <a:off x="29271" y="3645086"/>
        <a:ext cx="10457058" cy="541083"/>
      </dsp:txXfrm>
    </dsp:sp>
    <dsp:sp modelId="{6E2BDF44-AFE5-458B-A998-889EF7BDB9CC}">
      <dsp:nvSpPr>
        <dsp:cNvPr id="0" name=""/>
        <dsp:cNvSpPr/>
      </dsp:nvSpPr>
      <dsp:spPr>
        <a:xfrm>
          <a:off x="0" y="4287440"/>
          <a:ext cx="10515600" cy="5996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err="1">
              <a:hlinkClick xmlns:r="http://schemas.openxmlformats.org/officeDocument/2006/relationships" r:id="rId1"/>
            </a:rPr>
            <a:t>AzPHA</a:t>
          </a:r>
          <a:r>
            <a:rPr lang="en-US" sz="2500" kern="1200" dirty="0">
              <a:hlinkClick xmlns:r="http://schemas.openxmlformats.org/officeDocument/2006/relationships" r:id="rId1"/>
            </a:rPr>
            <a:t> Argument For Eliminating Partisan Primaries</a:t>
          </a:r>
          <a:endParaRPr lang="en-US" sz="2500" kern="1200" dirty="0"/>
        </a:p>
      </dsp:txBody>
      <dsp:txXfrm>
        <a:off x="29271" y="4316711"/>
        <a:ext cx="10457058" cy="5410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E6D2A-8419-4E98-91F5-0DAFCCD0DCE5}">
      <dsp:nvSpPr>
        <dsp:cNvPr id="0" name=""/>
        <dsp:cNvSpPr/>
      </dsp:nvSpPr>
      <dsp:spPr>
        <a:xfrm>
          <a:off x="0" y="37749"/>
          <a:ext cx="10515600" cy="11917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Would charge a $20 excise tax on all criminal conviction cases</a:t>
          </a:r>
          <a:endParaRPr lang="en-US" sz="3000" kern="1200"/>
        </a:p>
      </dsp:txBody>
      <dsp:txXfrm>
        <a:off x="58177" y="95926"/>
        <a:ext cx="10399246" cy="1075400"/>
      </dsp:txXfrm>
    </dsp:sp>
    <dsp:sp modelId="{2C99F9F6-C7EC-4BEE-96A0-CDC75911EEEE}">
      <dsp:nvSpPr>
        <dsp:cNvPr id="0" name=""/>
        <dsp:cNvSpPr/>
      </dsp:nvSpPr>
      <dsp:spPr>
        <a:xfrm>
          <a:off x="0" y="1315904"/>
          <a:ext cx="10515600" cy="11917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a:t>
          </a:r>
          <a:r>
            <a:rPr lang="en-US" sz="3000" b="0" i="0" kern="1200" dirty="0"/>
            <a:t>roceeds going to any law enforcement officer's family who dies on the job</a:t>
          </a:r>
          <a:endParaRPr lang="en-US" sz="3000" kern="1200" dirty="0"/>
        </a:p>
      </dsp:txBody>
      <dsp:txXfrm>
        <a:off x="58177" y="1374081"/>
        <a:ext cx="10399246" cy="1075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65B5F-9386-49CE-8051-B19A8B079B65}"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51FA1-1AAD-4E5A-A9FA-B046E4A223EC}" type="slidenum">
              <a:rPr lang="en-US" smtClean="0"/>
              <a:t>‹#›</a:t>
            </a:fld>
            <a:endParaRPr lang="en-US"/>
          </a:p>
        </p:txBody>
      </p:sp>
    </p:spTree>
    <p:extLst>
      <p:ext uri="{BB962C8B-B14F-4D97-AF65-F5344CB8AC3E}">
        <p14:creationId xmlns:p14="http://schemas.microsoft.com/office/powerpoint/2010/main" val="351619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BCED-6097-CAAA-C9AA-081119750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7D9D61-6576-6E0E-D961-23DF48AFF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6ACB29-CABA-3603-16E3-B63208D7DB81}"/>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5" name="Footer Placeholder 4">
            <a:extLst>
              <a:ext uri="{FF2B5EF4-FFF2-40B4-BE49-F238E27FC236}">
                <a16:creationId xmlns:a16="http://schemas.microsoft.com/office/drawing/2014/main" id="{3699D0B9-6CF1-E2B4-93FB-42D441568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4340A-7652-510C-AB8F-9CC37467865E}"/>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412403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6A5B-F992-D1C6-E070-66D85A6633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568719-4689-5EA3-34A1-36C00154D3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50441-7F9B-2235-9943-1EA0E33DC467}"/>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5" name="Footer Placeholder 4">
            <a:extLst>
              <a:ext uri="{FF2B5EF4-FFF2-40B4-BE49-F238E27FC236}">
                <a16:creationId xmlns:a16="http://schemas.microsoft.com/office/drawing/2014/main" id="{1BF3F8DC-8CA6-95DC-50A6-6DD91A2AD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3BDA5-01EB-6B19-DCE1-D1FE262BC509}"/>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120562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DD88-7690-AFA7-0CCC-7446998CA3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57234D-1D09-BBB2-016F-F34D720FB3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64AEE-1A51-4670-666A-5C7E93E42076}"/>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5" name="Footer Placeholder 4">
            <a:extLst>
              <a:ext uri="{FF2B5EF4-FFF2-40B4-BE49-F238E27FC236}">
                <a16:creationId xmlns:a16="http://schemas.microsoft.com/office/drawing/2014/main" id="{DC66DC2E-B170-7942-16B3-5C4C73F76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D2E79-8160-DE6C-AAC0-3B3236DD6843}"/>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180288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B883-3030-6DF2-A4CD-AAC87D04E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E1907B-92A6-CEE9-D2EE-5BFBD572C4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9720E-5C85-D444-F737-B4710A733537}"/>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5" name="Footer Placeholder 4">
            <a:extLst>
              <a:ext uri="{FF2B5EF4-FFF2-40B4-BE49-F238E27FC236}">
                <a16:creationId xmlns:a16="http://schemas.microsoft.com/office/drawing/2014/main" id="{D2E70F23-2271-474D-A6A1-F9818E6B1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CB53A-1539-FFB2-1BC3-629EF0526210}"/>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89052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CD86-862F-4F22-393C-CD7292472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B75A0C-95C2-0EBC-C258-805D7D12E6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7CC87-E90C-ACF8-24BD-138503865F74}"/>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5" name="Footer Placeholder 4">
            <a:extLst>
              <a:ext uri="{FF2B5EF4-FFF2-40B4-BE49-F238E27FC236}">
                <a16:creationId xmlns:a16="http://schemas.microsoft.com/office/drawing/2014/main" id="{AD628A79-6E09-06E0-3742-89D898925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61E8F-0AE1-08B1-9C44-0C7A69A98779}"/>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2517379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7D54-79C9-A433-6E0C-88CA27558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6B2EA4-5039-4B4E-55F5-DF5235FAE8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DAABAA-4116-F89F-6CF2-FE8D030695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D9D4B3-7A36-83EE-4570-D5E6E2C6DFFA}"/>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6" name="Footer Placeholder 5">
            <a:extLst>
              <a:ext uri="{FF2B5EF4-FFF2-40B4-BE49-F238E27FC236}">
                <a16:creationId xmlns:a16="http://schemas.microsoft.com/office/drawing/2014/main" id="{0D055044-450C-E86E-9D62-E70D78503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99D09-A1E4-6206-C597-01BFDA9D4F8E}"/>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385370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F0E8-0436-8310-B496-C7659DF08A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BBEAB3-1B93-E9E0-0F35-38E2C56BB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DFD8A7-3F54-2FF8-39E0-F353575760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8F784-6F4E-12E6-DF26-07B83E113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31141-2D09-E42A-8614-41A0FBC150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3768EB-3290-0CF8-1259-2F82A0407A2E}"/>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8" name="Footer Placeholder 7">
            <a:extLst>
              <a:ext uri="{FF2B5EF4-FFF2-40B4-BE49-F238E27FC236}">
                <a16:creationId xmlns:a16="http://schemas.microsoft.com/office/drawing/2014/main" id="{67BC6AE5-96F3-797A-16ED-1405AA026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B5C0D-61CA-EE0A-9FF9-A7C80653E92D}"/>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59556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16BE6-AB33-63DC-DBD4-6F5B835949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46FE28-604A-D21D-732F-EDC41AD83370}"/>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4" name="Footer Placeholder 3">
            <a:extLst>
              <a:ext uri="{FF2B5EF4-FFF2-40B4-BE49-F238E27FC236}">
                <a16:creationId xmlns:a16="http://schemas.microsoft.com/office/drawing/2014/main" id="{4F6E87BA-C0C9-5EC8-E7B7-6FF3A44AE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65E706-E39A-7886-5AA2-DDAEC27B51CA}"/>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315262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0976E5-267B-6480-2F07-AE9B96093D4D}"/>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3" name="Footer Placeholder 2">
            <a:extLst>
              <a:ext uri="{FF2B5EF4-FFF2-40B4-BE49-F238E27FC236}">
                <a16:creationId xmlns:a16="http://schemas.microsoft.com/office/drawing/2014/main" id="{287C9D65-71A4-F936-FFB1-ABCA415F0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44EEE-9E16-B1DE-D4AF-306762396BA3}"/>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120696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7BFF-AF3C-7C9B-72C5-07F5F82B7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8290DA-02AE-0034-8FF4-22520E3C4C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2DA4CD-C697-BB2A-5CAE-7A25C6B1D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1A5DA-5592-6BFF-0C1F-2DFBDE54C54D}"/>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6" name="Footer Placeholder 5">
            <a:extLst>
              <a:ext uri="{FF2B5EF4-FFF2-40B4-BE49-F238E27FC236}">
                <a16:creationId xmlns:a16="http://schemas.microsoft.com/office/drawing/2014/main" id="{4164E6EF-15F4-2317-276D-653D84FC4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C163A-B052-7B13-DECB-CC501F93281C}"/>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425147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ED58-E810-1136-D119-C58D673FA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821872-B524-5FCB-9EA8-C454AF01D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924061-5ED1-071C-8AE1-CC9197CF2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D76EB-A97A-B598-169A-1C2B9BB7D11F}"/>
              </a:ext>
            </a:extLst>
          </p:cNvPr>
          <p:cNvSpPr>
            <a:spLocks noGrp="1"/>
          </p:cNvSpPr>
          <p:nvPr>
            <p:ph type="dt" sz="half" idx="10"/>
          </p:nvPr>
        </p:nvSpPr>
        <p:spPr/>
        <p:txBody>
          <a:bodyPr/>
          <a:lstStyle/>
          <a:p>
            <a:fld id="{E26187B4-9407-41B8-BA50-6C52F6C78240}" type="datetimeFigureOut">
              <a:rPr lang="en-US" smtClean="0"/>
              <a:t>9/26/2024</a:t>
            </a:fld>
            <a:endParaRPr lang="en-US"/>
          </a:p>
        </p:txBody>
      </p:sp>
      <p:sp>
        <p:nvSpPr>
          <p:cNvPr id="6" name="Footer Placeholder 5">
            <a:extLst>
              <a:ext uri="{FF2B5EF4-FFF2-40B4-BE49-F238E27FC236}">
                <a16:creationId xmlns:a16="http://schemas.microsoft.com/office/drawing/2014/main" id="{379C7FC1-F64F-F37B-D438-BA4895855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0A538-32BE-5360-2B51-99161043780A}"/>
              </a:ext>
            </a:extLst>
          </p:cNvPr>
          <p:cNvSpPr>
            <a:spLocks noGrp="1"/>
          </p:cNvSpPr>
          <p:nvPr>
            <p:ph type="sldNum" sz="quarter" idx="12"/>
          </p:nvPr>
        </p:nvSpPr>
        <p:spPr/>
        <p:txBody>
          <a:bodyPr/>
          <a:lstStyle/>
          <a:p>
            <a:fld id="{45379603-6554-4E73-8169-61D923524E79}" type="slidenum">
              <a:rPr lang="en-US" smtClean="0"/>
              <a:t>‹#›</a:t>
            </a:fld>
            <a:endParaRPr lang="en-US"/>
          </a:p>
        </p:txBody>
      </p:sp>
    </p:spTree>
    <p:extLst>
      <p:ext uri="{BB962C8B-B14F-4D97-AF65-F5344CB8AC3E}">
        <p14:creationId xmlns:p14="http://schemas.microsoft.com/office/powerpoint/2010/main" val="3130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641-A2A1-4C4D-D3D7-2F57154CF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9198A2-9330-94DA-2223-766EA2CAC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5F82D-28B4-0920-554F-C1A74BFCE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187B4-9407-41B8-BA50-6C52F6C78240}" type="datetimeFigureOut">
              <a:rPr lang="en-US" smtClean="0"/>
              <a:t>9/26/2024</a:t>
            </a:fld>
            <a:endParaRPr lang="en-US"/>
          </a:p>
        </p:txBody>
      </p:sp>
      <p:sp>
        <p:nvSpPr>
          <p:cNvPr id="5" name="Footer Placeholder 4">
            <a:extLst>
              <a:ext uri="{FF2B5EF4-FFF2-40B4-BE49-F238E27FC236}">
                <a16:creationId xmlns:a16="http://schemas.microsoft.com/office/drawing/2014/main" id="{6B0F8D1E-0816-D036-915C-2F52FEB20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6557CE-19D1-D2F7-656A-6BE93D709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79603-6554-4E73-8169-61D923524E79}" type="slidenum">
              <a:rPr lang="en-US" smtClean="0"/>
              <a:t>‹#›</a:t>
            </a:fld>
            <a:endParaRPr lang="en-US"/>
          </a:p>
        </p:txBody>
      </p:sp>
    </p:spTree>
    <p:extLst>
      <p:ext uri="{BB962C8B-B14F-4D97-AF65-F5344CB8AC3E}">
        <p14:creationId xmlns:p14="http://schemas.microsoft.com/office/powerpoint/2010/main" val="2447027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azpha.wildapricot.org/EmailTracker/LinkTracker.ashx?linkAndRecipientCode=TN4GXbSCXVn1Sr7MJSRJ31fwrFVrsMQfHXRNN274vJuwPE5RYJAAYHLU7Jk0wnP24ru4H4NKJ1ee1LtlrZxs73vg27w6qjKfWITUEM0keDA%3d" TargetMode="External"/><Relationship Id="rId7" Type="http://schemas.openxmlformats.org/officeDocument/2006/relationships/diagramColors" Target="../diagrams/colors9.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hyperlink" Target="https://azpha.wildapricot.org/EmailTracker/LinkTracker.ashx?linkAndRecipientCode=Wlr%2bnXV7QJNsFiO1SsJSx1skJ32pUb%2bT4KJmPdTI3k%2bOM%2f8giDTTG9zfSUscbPzg7o5M4FSQ9w2Lg%2fz%2f2fxRQOKO9uNRltxn6YAKDYz1DyA%3d" TargetMode="Externa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hyperlink" Target="https://azpha.wildapricot.org/EmailTracker/LinkTracker.ashx?linkAndRecipientCode=7X1qfIMFExSTYu4%2bX33w36LZ4fDKkPBoHGM7wW6N2l%2fSbmFUhhQ%2f28cxAhblgvaOeyNQU4ypEZ6FoKtLp5WHo1gEGXFN4LG1KLP4quB1N74%3d" TargetMode="Externa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hyperlink" Target="https://azpha.wildapricot.org/EmailTracker/LinkTracker.ashx?linkAndRecipientCode=UBzStLeWUB9UGyva4ydWporS1Q8wM69eg8hfI0IUUkkaie85z7iekcvZ7ERyOZp439SmlgRSzcsCdzhhNe2i9Mln9Wpj4azazWrZXqXTcD4%3d" TargetMode="Externa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www.azleg.gov/legtext/56leg/2R/summary/H.SCR1012_031124_CAUCUSCOW.pdf" TargetMode="External"/><Relationship Id="rId7" Type="http://schemas.openxmlformats.org/officeDocument/2006/relationships/diagramColors" Target="../diagrams/colors1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azpha.wildapricot.org/EmailTracker/LinkTracker.ashx?linkAndRecipientCode=E8dF5a2AMgj59zVfUZv6JreDtBQDONv5dPbbWxbDEF5Pxn4IpGB0fzQhbYbUVxJXtgZUP%2fwia%2fM%2b5HaFTDPUFV0C30YwLG2DC4fIxkaZ0r8%3d"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azpha.wildapricot.org/EmailTracker/LinkTracker.ashx?linkAndRecipientCode=wR%2fkszDVvSByLYtlp0sN%2bTtth8jiZgKArwsBFXO8JP%2bHpxpWsjsh4YXG4zj4tH%2b7mXfAzve8pMIr%2fZ82PQS3VVS2N%2b5tjfeVwYf3v8MJAuk%3d" TargetMode="External"/><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azpha.wildapricot.org/EmailTracker/LinkTracker.ashx?linkAndRecipientCode=tsXU8ZoB%2fQZMH0w6Ndgo5kjJdP91mtriCyq7IEUyvX%2bc%2fUQj7UjYZPfAfOAvlNUyY9JDW3KDkOLEVzLXE6pm1veh%2fOPCjl6aNRrn3rJ4pZQ%3d" TargetMode="External"/><Relationship Id="rId7"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apps.azleg.gov/BillStatus/BillOverview/81163" TargetMode="External"/><Relationship Id="rId7" Type="http://schemas.openxmlformats.org/officeDocument/2006/relationships/diagramColors" Target="../diagrams/colors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azleg.gov/legtext/56leg/2R/summary/S.SCR1044ELEC_ASPASSEDHOUSE.pdf" TargetMode="External"/><Relationship Id="rId7" Type="http://schemas.openxmlformats.org/officeDocument/2006/relationships/diagramColors" Target="../diagrams/colors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azleg.gov/legtext/56leg/2R/summary/S.SCR1040FICO_ASPASSEDHOUSE.pdf" TargetMode="External"/><Relationship Id="rId7" Type="http://schemas.openxmlformats.org/officeDocument/2006/relationships/diagramColors" Target="../diagrams/colors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azpha.wildapricot.org/EmailTracker/LinkTracker.ashx?linkAndRecipientCode=alaCXH%2fTbAQQ4RTnx7knO%2baZoFa5ObTPY5fztsE5YnMnNQ3SBhqQSc%2fV%2ffxIZzXZ96vtkE52OFA17UV1hhm1C0weyPGY2iE34qUfP0PwNKk%3d" TargetMode="External"/><Relationship Id="rId7" Type="http://schemas.openxmlformats.org/officeDocument/2006/relationships/diagramColors" Target="../diagrams/colors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azpha.wildapricot.org/EmailTracker/LinkTracker.ashx?linkAndRecipientCode=JrHUtfWeqy4b3ne3InTfvzOlqwR%2fc%2bV6%2bQ4iL5lvLGi3IpM67DM7wUQXb5a3RzKkJnSDv6XU90Ee2p3QALS%2fqkVbv%2bLYyasFPm%2fsm%2bGUT9g%3d" TargetMode="External"/><Relationship Id="rId7" Type="http://schemas.openxmlformats.org/officeDocument/2006/relationships/diagramColors" Target="../diagrams/colors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F18C0F-6ED9-4508-C903-187D779F8C96}"/>
              </a:ext>
            </a:extLst>
          </p:cNvPr>
          <p:cNvSpPr>
            <a:spLocks noGrp="1"/>
          </p:cNvSpPr>
          <p:nvPr>
            <p:ph type="ctrTitle"/>
          </p:nvPr>
        </p:nvSpPr>
        <p:spPr>
          <a:xfrm>
            <a:off x="934872" y="982272"/>
            <a:ext cx="3388419" cy="4560970"/>
          </a:xfrm>
        </p:spPr>
        <p:txBody>
          <a:bodyPr vert="horz" lIns="91440" tIns="45720" rIns="91440" bIns="45720" rtlCol="0" anchor="ctr">
            <a:normAutofit/>
          </a:bodyPr>
          <a:lstStyle/>
          <a:p>
            <a:pPr algn="l"/>
            <a:r>
              <a:rPr lang="en-US" sz="3200" kern="1200" dirty="0">
                <a:solidFill>
                  <a:srgbClr val="FFFFFF"/>
                </a:solidFill>
                <a:latin typeface="+mj-lt"/>
                <a:ea typeface="+mj-ea"/>
                <a:cs typeface="+mj-cs"/>
              </a:rPr>
              <a:t>Arizona 2024 Ballot Measures: </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r>
              <a:rPr lang="en-US" sz="2700" i="1" kern="1200" dirty="0">
                <a:solidFill>
                  <a:srgbClr val="FFFFFF"/>
                </a:solidFill>
                <a:latin typeface="+mj-lt"/>
                <a:ea typeface="+mj-ea"/>
                <a:cs typeface="+mj-cs"/>
              </a:rPr>
              <a:t>A Public Health Perspective</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br>
              <a:rPr lang="en-US" sz="3200" kern="1200">
                <a:solidFill>
                  <a:srgbClr val="FFFFFF"/>
                </a:solidFill>
                <a:latin typeface="+mj-lt"/>
                <a:ea typeface="+mj-ea"/>
                <a:cs typeface="+mj-cs"/>
              </a:rPr>
            </a:br>
            <a:r>
              <a:rPr lang="en-US" sz="3200" kern="1200">
                <a:solidFill>
                  <a:srgbClr val="FFFFFF"/>
                </a:solidFill>
                <a:latin typeface="+mj-lt"/>
                <a:ea typeface="+mj-ea"/>
                <a:cs typeface="+mj-cs"/>
              </a:rPr>
              <a:t>October 16, 2024</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DBBB67DD-B118-D78E-B2D3-9EC59BEC4ACD}"/>
              </a:ext>
            </a:extLst>
          </p:cNvPr>
          <p:cNvSpPr>
            <a:spLocks noGrp="1"/>
          </p:cNvSpPr>
          <p:nvPr>
            <p:ph type="subTitle" idx="1"/>
          </p:nvPr>
        </p:nvSpPr>
        <p:spPr>
          <a:xfrm>
            <a:off x="5221862" y="1719618"/>
            <a:ext cx="5948831" cy="4892161"/>
          </a:xfrm>
        </p:spPr>
        <p:txBody>
          <a:bodyPr vert="horz" lIns="91440" tIns="45720" rIns="91440" bIns="45720" rtlCol="0" anchor="ctr">
            <a:normAutofit/>
          </a:bodyPr>
          <a:lstStyle/>
          <a:p>
            <a:r>
              <a:rPr lang="en-US" sz="3500" dirty="0">
                <a:solidFill>
                  <a:srgbClr val="FEFFFF"/>
                </a:solidFill>
              </a:rPr>
              <a:t>Arizona 2024 Ballot Measures: What You Need to Know</a:t>
            </a:r>
          </a:p>
          <a:p>
            <a:r>
              <a:rPr lang="en-US" i="1" dirty="0">
                <a:solidFill>
                  <a:srgbClr val="FEFFFF"/>
                </a:solidFill>
              </a:rPr>
              <a:t>A Public Health Perspective</a:t>
            </a:r>
          </a:p>
          <a:p>
            <a:endParaRPr lang="en-US" sz="2800" dirty="0">
              <a:solidFill>
                <a:srgbClr val="FEFFFF"/>
              </a:solidFill>
            </a:endParaRPr>
          </a:p>
          <a:p>
            <a:pPr indent="-228600">
              <a:buFont typeface="Arial" panose="020B0604020202020204" pitchFamily="34" charset="0"/>
              <a:buChar char="•"/>
            </a:pPr>
            <a:endParaRPr lang="en-US" dirty="0">
              <a:solidFill>
                <a:srgbClr val="FEFFFF"/>
              </a:solidFill>
            </a:endParaRPr>
          </a:p>
          <a:p>
            <a:r>
              <a:rPr lang="en-US" dirty="0">
                <a:solidFill>
                  <a:srgbClr val="FEFFFF"/>
                </a:solidFill>
              </a:rPr>
              <a:t>Will Humble, MPH</a:t>
            </a:r>
          </a:p>
          <a:p>
            <a:r>
              <a:rPr lang="en-US" dirty="0">
                <a:solidFill>
                  <a:srgbClr val="FEFFFF"/>
                </a:solidFill>
              </a:rPr>
              <a:t>Arizona Public Health Association</a:t>
            </a:r>
          </a:p>
          <a:p>
            <a:endParaRPr lang="en-US" dirty="0">
              <a:solidFill>
                <a:srgbClr val="FEFFFF"/>
              </a:solidFill>
            </a:endParaRPr>
          </a:p>
          <a:p>
            <a:pPr indent="-228600" algn="l">
              <a:buFont typeface="Arial" panose="020B0604020202020204" pitchFamily="34" charset="0"/>
              <a:buChar char="•"/>
            </a:pPr>
            <a:endParaRPr lang="en-US" dirty="0">
              <a:solidFill>
                <a:srgbClr val="FEFFFF"/>
              </a:solidFill>
            </a:endParaRPr>
          </a:p>
        </p:txBody>
      </p:sp>
      <p:pic>
        <p:nvPicPr>
          <p:cNvPr id="4" name="Picture 3">
            <a:extLst>
              <a:ext uri="{FF2B5EF4-FFF2-40B4-BE49-F238E27FC236}">
                <a16:creationId xmlns:a16="http://schemas.microsoft.com/office/drawing/2014/main" id="{84392BA4-BD1C-E25F-FAAA-1E6BAA740465}"/>
              </a:ext>
            </a:extLst>
          </p:cNvPr>
          <p:cNvPicPr>
            <a:picLocks noChangeAspect="1"/>
          </p:cNvPicPr>
          <p:nvPr/>
        </p:nvPicPr>
        <p:blipFill>
          <a:blip r:embed="rId2"/>
          <a:stretch>
            <a:fillRect/>
          </a:stretch>
        </p:blipFill>
        <p:spPr>
          <a:xfrm>
            <a:off x="6600527" y="327555"/>
            <a:ext cx="2723909" cy="849085"/>
          </a:xfrm>
          <a:prstGeom prst="rect">
            <a:avLst/>
          </a:prstGeom>
        </p:spPr>
      </p:pic>
    </p:spTree>
    <p:extLst>
      <p:ext uri="{BB962C8B-B14F-4D97-AF65-F5344CB8AC3E}">
        <p14:creationId xmlns:p14="http://schemas.microsoft.com/office/powerpoint/2010/main" val="151803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blue and white striped fabric&#10;&#10;Description automatically generated">
            <a:extLst>
              <a:ext uri="{FF2B5EF4-FFF2-40B4-BE49-F238E27FC236}">
                <a16:creationId xmlns:a16="http://schemas.microsoft.com/office/drawing/2014/main" id="{A51A34DE-6F89-593E-8C38-B2A29263387B}"/>
              </a:ext>
            </a:extLst>
          </p:cNvPr>
          <p:cNvPicPr>
            <a:picLocks noChangeAspect="1"/>
          </p:cNvPicPr>
          <p:nvPr/>
        </p:nvPicPr>
        <p:blipFill rotWithShape="1">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DD568-A047-88A3-4A13-0BD573D80803}"/>
              </a:ext>
            </a:extLst>
          </p:cNvPr>
          <p:cNvSpPr>
            <a:spLocks noGrp="1"/>
          </p:cNvSpPr>
          <p:nvPr>
            <p:ph type="title"/>
          </p:nvPr>
        </p:nvSpPr>
        <p:spPr>
          <a:xfrm>
            <a:off x="838200" y="365125"/>
            <a:ext cx="10515600" cy="1325563"/>
          </a:xfrm>
        </p:spPr>
        <p:txBody>
          <a:bodyPr>
            <a:normAutofit fontScale="90000"/>
          </a:bodyPr>
          <a:lstStyle/>
          <a:p>
            <a:pPr algn="ctr">
              <a:lnSpc>
                <a:spcPct val="150000"/>
              </a:lnSpc>
            </a:pPr>
            <a:r>
              <a:rPr lang="en-US" sz="3700" dirty="0">
                <a:latin typeface="Verdana" panose="020B0604030504040204" pitchFamily="34" charset="0"/>
                <a:ea typeface="+mn-ea"/>
                <a:cs typeface="+mn-cs"/>
                <a:hlinkClick r:id="rId3"/>
              </a:rPr>
              <a:t>Proposition 311</a:t>
            </a:r>
            <a:br>
              <a:rPr lang="en-US" sz="3700" dirty="0">
                <a:latin typeface="Verdana" panose="020B0604030504040204" pitchFamily="34" charset="0"/>
                <a:ea typeface="+mn-ea"/>
                <a:cs typeface="+mn-cs"/>
                <a:hlinkClick r:id="rId3"/>
              </a:rPr>
            </a:br>
            <a:r>
              <a:rPr lang="en-US" sz="3700" dirty="0">
                <a:latin typeface="Verdana" panose="020B0604030504040204" pitchFamily="34" charset="0"/>
                <a:ea typeface="+mn-ea"/>
                <a:cs typeface="+mn-cs"/>
                <a:hlinkClick r:id="rId3"/>
              </a:rPr>
              <a:t>Conviction Fee for 1</a:t>
            </a:r>
            <a:r>
              <a:rPr lang="en-US" sz="3700" baseline="30000" dirty="0">
                <a:latin typeface="Verdana" panose="020B0604030504040204" pitchFamily="34" charset="0"/>
                <a:ea typeface="+mn-ea"/>
                <a:cs typeface="+mn-cs"/>
                <a:hlinkClick r:id="rId3"/>
              </a:rPr>
              <a:t>st</a:t>
            </a:r>
            <a:r>
              <a:rPr lang="en-US" sz="3700" dirty="0">
                <a:latin typeface="Verdana" panose="020B0604030504040204" pitchFamily="34" charset="0"/>
                <a:ea typeface="+mn-ea"/>
                <a:cs typeface="+mn-cs"/>
                <a:hlinkClick r:id="rId3"/>
              </a:rPr>
              <a:t>  Responder Death Benefit </a:t>
            </a:r>
            <a:endParaRPr lang="en-US" sz="3700" dirty="0"/>
          </a:p>
        </p:txBody>
      </p:sp>
      <p:graphicFrame>
        <p:nvGraphicFramePr>
          <p:cNvPr id="5" name="Content Placeholder 2">
            <a:extLst>
              <a:ext uri="{FF2B5EF4-FFF2-40B4-BE49-F238E27FC236}">
                <a16:creationId xmlns:a16="http://schemas.microsoft.com/office/drawing/2014/main" id="{8C1311D1-651B-125B-57D3-2F1A1D1A8A38}"/>
              </a:ext>
            </a:extLst>
          </p:cNvPr>
          <p:cNvGraphicFramePr>
            <a:graphicFrameLocks noGrp="1"/>
          </p:cNvGraphicFramePr>
          <p:nvPr>
            <p:ph idx="1"/>
            <p:extLst>
              <p:ext uri="{D42A27DB-BD31-4B8C-83A1-F6EECF244321}">
                <p14:modId xmlns:p14="http://schemas.microsoft.com/office/powerpoint/2010/main" val="768864085"/>
              </p:ext>
            </p:extLst>
          </p:nvPr>
        </p:nvGraphicFramePr>
        <p:xfrm>
          <a:off x="838200" y="2699833"/>
          <a:ext cx="10515600" cy="2545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833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5E97E-AF82-173D-B53A-F347505D662B}"/>
              </a:ext>
            </a:extLst>
          </p:cNvPr>
          <p:cNvSpPr>
            <a:spLocks noGrp="1"/>
          </p:cNvSpPr>
          <p:nvPr>
            <p:ph type="title"/>
          </p:nvPr>
        </p:nvSpPr>
        <p:spPr>
          <a:xfrm>
            <a:off x="838200" y="556995"/>
            <a:ext cx="10515600" cy="1133693"/>
          </a:xfrm>
        </p:spPr>
        <p:txBody>
          <a:bodyPr>
            <a:normAutofit fontScale="90000"/>
          </a:bodyPr>
          <a:lstStyle/>
          <a:p>
            <a:pPr marL="0" marR="0" lvl="0" indent="0" algn="ctr" defTabSz="914400" rtl="0" eaLnBrk="1" fontAlgn="auto" latinLnBrk="0" hangingPunct="1">
              <a:lnSpc>
                <a:spcPct val="150000"/>
              </a:lnSpc>
              <a:spcBef>
                <a:spcPts val="1000"/>
              </a:spcBef>
              <a:spcAft>
                <a:spcPts val="0"/>
              </a:spcAft>
              <a:tabLst/>
              <a:defRPr/>
            </a:pPr>
            <a:r>
              <a:rPr kumimoji="0" lang="en-US" sz="320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t>Proposition 312</a:t>
            </a:r>
            <a:br>
              <a:rPr kumimoji="0" lang="en-US" sz="320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br>
            <a:r>
              <a:rPr kumimoji="0" lang="en-US" sz="320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t>Tax Refund for Non-Enforcement of Nuisance Laws</a:t>
            </a:r>
            <a:endParaRPr lang="en-US" sz="3200" dirty="0"/>
          </a:p>
        </p:txBody>
      </p:sp>
      <p:graphicFrame>
        <p:nvGraphicFramePr>
          <p:cNvPr id="5" name="Content Placeholder 2">
            <a:extLst>
              <a:ext uri="{FF2B5EF4-FFF2-40B4-BE49-F238E27FC236}">
                <a16:creationId xmlns:a16="http://schemas.microsoft.com/office/drawing/2014/main" id="{763AE14C-CC6A-29DE-F3B5-45D38EF45C02}"/>
              </a:ext>
            </a:extLst>
          </p:cNvPr>
          <p:cNvGraphicFramePr>
            <a:graphicFrameLocks noGrp="1"/>
          </p:cNvGraphicFramePr>
          <p:nvPr>
            <p:ph idx="1"/>
            <p:extLst>
              <p:ext uri="{D42A27DB-BD31-4B8C-83A1-F6EECF244321}">
                <p14:modId xmlns:p14="http://schemas.microsoft.com/office/powerpoint/2010/main" val="34323742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20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0296B-C96E-7FD7-F08A-533E79B585D6}"/>
              </a:ext>
            </a:extLst>
          </p:cNvPr>
          <p:cNvSpPr>
            <a:spLocks noGrp="1"/>
          </p:cNvSpPr>
          <p:nvPr>
            <p:ph type="title"/>
          </p:nvPr>
        </p:nvSpPr>
        <p:spPr>
          <a:xfrm>
            <a:off x="838200" y="365125"/>
            <a:ext cx="10515600" cy="1848686"/>
          </a:xfrm>
        </p:spPr>
        <p:txBody>
          <a:bodyPr>
            <a:normAutofit fontScale="90000"/>
          </a:bodyPr>
          <a:lstStyle/>
          <a:p>
            <a:pPr algn="ctr">
              <a:lnSpc>
                <a:spcPct val="150000"/>
              </a:lnSpc>
            </a:pPr>
            <a:r>
              <a:rPr kumimoji="0" lang="en-US" sz="2800" i="0" u="none" strike="noStrike" kern="1200" cap="none" spc="0" normalizeH="0" baseline="0" noProof="0" dirty="0">
                <a:ln>
                  <a:noFill/>
                </a:ln>
                <a:solidFill>
                  <a:srgbClr val="1155CC"/>
                </a:solidFill>
                <a:effectLst/>
                <a:highlight>
                  <a:srgbClr val="FFFFFF"/>
                </a:highlight>
                <a:uLnTx/>
                <a:uFillTx/>
                <a:latin typeface="Verdana" panose="020B0604030504040204" pitchFamily="34" charset="0"/>
                <a:ea typeface="+mn-ea"/>
                <a:cs typeface="+mn-cs"/>
                <a:hlinkClick r:id="rId2"/>
              </a:rPr>
              <a:t>Proposition 313</a:t>
            </a:r>
            <a:br>
              <a:rPr kumimoji="0" lang="en-US" sz="2800" i="0" u="none" strike="noStrike" kern="1200" cap="none" spc="0" normalizeH="0" baseline="0" noProof="0" dirty="0">
                <a:ln>
                  <a:noFill/>
                </a:ln>
                <a:solidFill>
                  <a:srgbClr val="1155CC"/>
                </a:solidFill>
                <a:effectLst/>
                <a:highlight>
                  <a:srgbClr val="FFFFFF"/>
                </a:highlight>
                <a:uLnTx/>
                <a:uFillTx/>
                <a:latin typeface="Verdana" panose="020B0604030504040204" pitchFamily="34" charset="0"/>
                <a:ea typeface="+mn-ea"/>
                <a:cs typeface="+mn-cs"/>
                <a:hlinkClick r:id="rId2"/>
              </a:rPr>
            </a:br>
            <a:r>
              <a:rPr kumimoji="0" lang="en-US" sz="2800" i="0" u="none" strike="noStrike" kern="1200" cap="none" spc="0" normalizeH="0" baseline="0" noProof="0" dirty="0">
                <a:ln>
                  <a:noFill/>
                </a:ln>
                <a:solidFill>
                  <a:srgbClr val="1155CC"/>
                </a:solidFill>
                <a:effectLst/>
                <a:highlight>
                  <a:srgbClr val="FFFFFF"/>
                </a:highlight>
                <a:uLnTx/>
                <a:uFillTx/>
                <a:latin typeface="Verdana" panose="020B0604030504040204" pitchFamily="34" charset="0"/>
                <a:ea typeface="+mn-ea"/>
                <a:cs typeface="+mn-cs"/>
                <a:hlinkClick r:id="rId2"/>
              </a:rPr>
              <a:t>Arizona Life Imprisonment for Sex Trafficking of a Child Measure</a:t>
            </a:r>
            <a:endParaRPr lang="en-US" dirty="0"/>
          </a:p>
        </p:txBody>
      </p:sp>
      <p:graphicFrame>
        <p:nvGraphicFramePr>
          <p:cNvPr id="5" name="Content Placeholder 2">
            <a:extLst>
              <a:ext uri="{FF2B5EF4-FFF2-40B4-BE49-F238E27FC236}">
                <a16:creationId xmlns:a16="http://schemas.microsoft.com/office/drawing/2014/main" id="{09B81238-419B-C397-062C-6B1B63FF0636}"/>
              </a:ext>
            </a:extLst>
          </p:cNvPr>
          <p:cNvGraphicFramePr>
            <a:graphicFrameLocks noGrp="1"/>
          </p:cNvGraphicFramePr>
          <p:nvPr>
            <p:ph idx="1"/>
            <p:extLst>
              <p:ext uri="{D42A27DB-BD31-4B8C-83A1-F6EECF244321}">
                <p14:modId xmlns:p14="http://schemas.microsoft.com/office/powerpoint/2010/main" val="2657942616"/>
              </p:ext>
            </p:extLst>
          </p:nvPr>
        </p:nvGraphicFramePr>
        <p:xfrm>
          <a:off x="727668" y="2549107"/>
          <a:ext cx="10515600" cy="269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09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FEEBF-2AE9-495F-4248-9199EB666A05}"/>
              </a:ext>
            </a:extLst>
          </p:cNvPr>
          <p:cNvSpPr>
            <a:spLocks noGrp="1"/>
          </p:cNvSpPr>
          <p:nvPr>
            <p:ph type="title"/>
          </p:nvPr>
        </p:nvSpPr>
        <p:spPr>
          <a:xfrm>
            <a:off x="838200" y="556995"/>
            <a:ext cx="10515600" cy="1133693"/>
          </a:xfrm>
        </p:spPr>
        <p:txBody>
          <a:bodyPr>
            <a:normAutofit/>
          </a:bodyPr>
          <a:lstStyle/>
          <a:p>
            <a:pPr algn="ctr"/>
            <a:r>
              <a:rPr lang="en-US" sz="5200" b="0" i="0" dirty="0">
                <a:effectLst/>
                <a:highlight>
                  <a:srgbClr val="FFFFFF"/>
                </a:highlight>
                <a:latin typeface="Verdana" panose="020B0604030504040204" pitchFamily="34" charset="0"/>
              </a:rPr>
              <a:t> </a:t>
            </a:r>
            <a:r>
              <a:rPr lang="en-US" sz="3600" b="0" i="0" dirty="0">
                <a:effectLst/>
                <a:highlight>
                  <a:srgbClr val="FFFFFF"/>
                </a:highlight>
                <a:latin typeface="Verdana" panose="020B0604030504040204" pitchFamily="34" charset="0"/>
              </a:rPr>
              <a:t>Prop 314:</a:t>
            </a:r>
            <a:r>
              <a:rPr lang="en-US" sz="3600" b="0" i="0" dirty="0">
                <a:effectLst/>
                <a:latin typeface="Verdana" panose="020B0604030504040204" pitchFamily="34" charset="0"/>
                <a:hlinkClick r:id="rId2"/>
              </a:rPr>
              <a:t>Secure the Border Act</a:t>
            </a:r>
            <a:endParaRPr lang="en-US" sz="3600" dirty="0"/>
          </a:p>
        </p:txBody>
      </p:sp>
      <p:graphicFrame>
        <p:nvGraphicFramePr>
          <p:cNvPr id="5" name="Content Placeholder 2">
            <a:extLst>
              <a:ext uri="{FF2B5EF4-FFF2-40B4-BE49-F238E27FC236}">
                <a16:creationId xmlns:a16="http://schemas.microsoft.com/office/drawing/2014/main" id="{1BBDBA47-EBF2-C110-CA4B-4BD844DD41DB}"/>
              </a:ext>
            </a:extLst>
          </p:cNvPr>
          <p:cNvGraphicFramePr>
            <a:graphicFrameLocks noGrp="1"/>
          </p:cNvGraphicFramePr>
          <p:nvPr>
            <p:ph idx="1"/>
            <p:extLst>
              <p:ext uri="{D42A27DB-BD31-4B8C-83A1-F6EECF244321}">
                <p14:modId xmlns:p14="http://schemas.microsoft.com/office/powerpoint/2010/main" val="4138331515"/>
              </p:ext>
            </p:extLst>
          </p:nvPr>
        </p:nvGraphicFramePr>
        <p:xfrm>
          <a:off x="838200" y="1527350"/>
          <a:ext cx="10515600" cy="5114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61BBC58-9567-D8CD-0B39-F39435B38B61}"/>
              </a:ext>
            </a:extLst>
          </p:cNvPr>
          <p:cNvPicPr>
            <a:picLocks noChangeAspect="1"/>
          </p:cNvPicPr>
          <p:nvPr/>
        </p:nvPicPr>
        <p:blipFill>
          <a:blip r:embed="rId8"/>
          <a:stretch>
            <a:fillRect/>
          </a:stretch>
        </p:blipFill>
        <p:spPr>
          <a:xfrm>
            <a:off x="610691" y="694671"/>
            <a:ext cx="743776" cy="695004"/>
          </a:xfrm>
          <a:prstGeom prst="rect">
            <a:avLst/>
          </a:prstGeom>
        </p:spPr>
      </p:pic>
    </p:spTree>
    <p:extLst>
      <p:ext uri="{BB962C8B-B14F-4D97-AF65-F5344CB8AC3E}">
        <p14:creationId xmlns:p14="http://schemas.microsoft.com/office/powerpoint/2010/main" val="2521507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1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3200" dirty="0"/>
              <a:t>Prop 315: </a:t>
            </a:r>
            <a:r>
              <a:rPr lang="en-US" sz="3200" dirty="0">
                <a:hlinkClick r:id="rId3"/>
              </a:rPr>
              <a:t>Legislative Approval of State Agency Rules</a:t>
            </a:r>
            <a:endParaRPr lang="en-US" sz="3200" dirty="0"/>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extLst>
              <p:ext uri="{D42A27DB-BD31-4B8C-83A1-F6EECF244321}">
                <p14:modId xmlns:p14="http://schemas.microsoft.com/office/powerpoint/2010/main" val="1857575490"/>
              </p:ext>
            </p:extLst>
          </p:nvPr>
        </p:nvGraphicFramePr>
        <p:xfrm>
          <a:off x="838200" y="1587640"/>
          <a:ext cx="10515600" cy="5144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9F059AEF-E2F2-66C7-5CAB-28F41D623BEE}"/>
              </a:ext>
            </a:extLst>
          </p:cNvPr>
          <p:cNvPicPr>
            <a:picLocks noChangeAspect="1"/>
          </p:cNvPicPr>
          <p:nvPr/>
        </p:nvPicPr>
        <p:blipFill>
          <a:blip r:embed="rId9"/>
          <a:stretch>
            <a:fillRect/>
          </a:stretch>
        </p:blipFill>
        <p:spPr>
          <a:xfrm>
            <a:off x="466292" y="545129"/>
            <a:ext cx="743776" cy="695004"/>
          </a:xfrm>
          <a:prstGeom prst="rect">
            <a:avLst/>
          </a:prstGeom>
        </p:spPr>
      </p:pic>
    </p:spTree>
    <p:extLst>
      <p:ext uri="{BB962C8B-B14F-4D97-AF65-F5344CB8AC3E}">
        <p14:creationId xmlns:p14="http://schemas.microsoft.com/office/powerpoint/2010/main" val="355112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7CB94-110B-86C8-EFDA-0C7C135AA038}"/>
              </a:ext>
            </a:extLst>
          </p:cNvPr>
          <p:cNvSpPr>
            <a:spLocks noGrp="1"/>
          </p:cNvSpPr>
          <p:nvPr>
            <p:ph type="title"/>
          </p:nvPr>
        </p:nvSpPr>
        <p:spPr>
          <a:xfrm>
            <a:off x="838200" y="556995"/>
            <a:ext cx="10515600" cy="1133693"/>
          </a:xfrm>
        </p:spPr>
        <p:txBody>
          <a:bodyPr>
            <a:normAutofit fontScale="90000"/>
          </a:bodyPr>
          <a:lstStyle/>
          <a:p>
            <a:pPr marL="228600" marR="0" lvl="0" indent="-228600" algn="ctr" defTabSz="914400" rtl="0" eaLnBrk="1" fontAlgn="auto" latinLnBrk="0" hangingPunct="1">
              <a:lnSpc>
                <a:spcPct val="150000"/>
              </a:lnSpc>
              <a:spcBef>
                <a:spcPts val="1000"/>
              </a:spcBef>
              <a:spcAft>
                <a:spcPts val="0"/>
              </a:spcAft>
              <a:tabLst/>
              <a:defRPr/>
            </a:pPr>
            <a:r>
              <a:rPr kumimoji="0" lang="en-US" sz="2800" b="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t>Proposition 133 </a:t>
            </a:r>
            <a:br>
              <a:rPr kumimoji="0" lang="en-US" sz="2800" b="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br>
            <a:r>
              <a:rPr kumimoji="0" lang="en-US" sz="2800" b="0" i="0" u="none" strike="noStrike" kern="1200" cap="none" spc="0" normalizeH="0" baseline="0" noProof="0" dirty="0">
                <a:ln>
                  <a:noFill/>
                </a:ln>
                <a:effectLst/>
                <a:highlight>
                  <a:srgbClr val="FFFFFF"/>
                </a:highlight>
                <a:uLnTx/>
                <a:uFillTx/>
                <a:latin typeface="Verdana" panose="020B0604030504040204" pitchFamily="34" charset="0"/>
                <a:ea typeface="+mn-ea"/>
                <a:cs typeface="+mn-cs"/>
                <a:hlinkClick r:id="rId2"/>
              </a:rPr>
              <a:t>Requiring Partisan Primaries Required for All Partisan Offices</a:t>
            </a:r>
            <a:br>
              <a:rPr kumimoji="0" lang="en-US" sz="2500" b="0" i="0" u="none" strike="noStrike" kern="1200" cap="none" spc="0" normalizeH="0" baseline="0" noProof="0" dirty="0">
                <a:ln>
                  <a:noFill/>
                </a:ln>
                <a:effectLst/>
                <a:highlight>
                  <a:srgbClr val="FFFFFF"/>
                </a:highlight>
                <a:uLnTx/>
                <a:uFillTx/>
                <a:latin typeface="Arial" panose="020B0604020202020204" pitchFamily="34" charset="0"/>
                <a:ea typeface="+mn-ea"/>
                <a:cs typeface="+mn-cs"/>
              </a:rPr>
            </a:br>
            <a:endParaRPr lang="en-US" sz="2500" dirty="0"/>
          </a:p>
        </p:txBody>
      </p:sp>
      <p:graphicFrame>
        <p:nvGraphicFramePr>
          <p:cNvPr id="5" name="Content Placeholder 2">
            <a:extLst>
              <a:ext uri="{FF2B5EF4-FFF2-40B4-BE49-F238E27FC236}">
                <a16:creationId xmlns:a16="http://schemas.microsoft.com/office/drawing/2014/main" id="{0DD5C553-A41B-C42C-BBCB-8B54D68E42E8}"/>
              </a:ext>
            </a:extLst>
          </p:cNvPr>
          <p:cNvGraphicFramePr>
            <a:graphicFrameLocks noGrp="1"/>
          </p:cNvGraphicFramePr>
          <p:nvPr>
            <p:ph idx="1"/>
            <p:extLst>
              <p:ext uri="{D42A27DB-BD31-4B8C-83A1-F6EECF244321}">
                <p14:modId xmlns:p14="http://schemas.microsoft.com/office/powerpoint/2010/main" val="1782613888"/>
              </p:ext>
            </p:extLst>
          </p:nvPr>
        </p:nvGraphicFramePr>
        <p:xfrm>
          <a:off x="838200" y="1825624"/>
          <a:ext cx="10515600" cy="4806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5A91F12-747A-895C-0B45-AAEBBEBA1B68}"/>
              </a:ext>
            </a:extLst>
          </p:cNvPr>
          <p:cNvPicPr>
            <a:picLocks noChangeAspect="1"/>
          </p:cNvPicPr>
          <p:nvPr/>
        </p:nvPicPr>
        <p:blipFill>
          <a:blip r:embed="rId8"/>
          <a:stretch>
            <a:fillRect/>
          </a:stretch>
        </p:blipFill>
        <p:spPr>
          <a:xfrm>
            <a:off x="466312" y="226089"/>
            <a:ext cx="743776" cy="695004"/>
          </a:xfrm>
          <a:prstGeom prst="rect">
            <a:avLst/>
          </a:prstGeom>
        </p:spPr>
      </p:pic>
    </p:spTree>
    <p:extLst>
      <p:ext uri="{BB962C8B-B14F-4D97-AF65-F5344CB8AC3E}">
        <p14:creationId xmlns:p14="http://schemas.microsoft.com/office/powerpoint/2010/main" val="400846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up of a blue and white background&#10;&#10;Description automatically generated">
            <a:extLst>
              <a:ext uri="{FF2B5EF4-FFF2-40B4-BE49-F238E27FC236}">
                <a16:creationId xmlns:a16="http://schemas.microsoft.com/office/drawing/2014/main" id="{4E9C2C80-59EF-269B-7B16-B63178FF3CA5}"/>
              </a:ext>
            </a:extLst>
          </p:cNvPr>
          <p:cNvPicPr>
            <a:picLocks noChangeAspect="1"/>
          </p:cNvPicPr>
          <p:nvPr/>
        </p:nvPicPr>
        <p:blipFill rotWithShape="1">
          <a:blip r:embed="rId2">
            <a:alphaModFix amt="35000"/>
          </a:blip>
          <a:srcRect t="26095" b="615"/>
          <a:stretch/>
        </p:blipFill>
        <p:spPr>
          <a:xfrm>
            <a:off x="20" y="10"/>
            <a:ext cx="12191980" cy="6857990"/>
          </a:xfrm>
          <a:prstGeom prst="rect">
            <a:avLst/>
          </a:prstGeom>
        </p:spPr>
      </p:pic>
      <p:sp>
        <p:nvSpPr>
          <p:cNvPr id="2" name="Title 1">
            <a:extLst>
              <a:ext uri="{FF2B5EF4-FFF2-40B4-BE49-F238E27FC236}">
                <a16:creationId xmlns:a16="http://schemas.microsoft.com/office/drawing/2014/main" id="{F914D6D9-8156-7B9F-162C-05083D9140DC}"/>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lnSpc>
                <a:spcPct val="150000"/>
              </a:lnSpc>
              <a:spcBef>
                <a:spcPts val="1000"/>
              </a:spcBef>
              <a:spcAft>
                <a:spcPts val="0"/>
              </a:spcAft>
              <a:tabLst/>
              <a:defRPr/>
            </a:pPr>
            <a:r>
              <a:rPr kumimoji="0" lang="en-US" sz="2800" i="0" u="none" strike="noStrike" kern="1200" cap="none" spc="0" normalizeH="0" baseline="0" noProof="0" dirty="0">
                <a:ln>
                  <a:noFill/>
                </a:ln>
                <a:solidFill>
                  <a:srgbClr val="00B0F0"/>
                </a:solidFill>
                <a:effectLst/>
                <a:uLnTx/>
                <a:uFillTx/>
                <a:latin typeface="Verdana" panose="020B0604030504040204" pitchFamily="34" charset="0"/>
                <a:ea typeface="+mn-ea"/>
                <a:cs typeface="+mn-cs"/>
                <a:hlinkClick r:id="rId3">
                  <a:extLst>
                    <a:ext uri="{A12FA001-AC4F-418D-AE19-62706E023703}">
                      <ahyp:hlinkClr xmlns:ahyp="http://schemas.microsoft.com/office/drawing/2018/hyperlinkcolor" val="tx"/>
                    </a:ext>
                  </a:extLst>
                </a:hlinkClick>
              </a:rPr>
              <a:t>Proposition 134</a:t>
            </a:r>
            <a:br>
              <a:rPr kumimoji="0" lang="en-US" sz="2800" i="0" u="none" strike="noStrike" kern="1200" cap="none" spc="0" normalizeH="0" baseline="0" noProof="0" dirty="0">
                <a:ln>
                  <a:noFill/>
                </a:ln>
                <a:solidFill>
                  <a:srgbClr val="00B0F0"/>
                </a:solidFill>
                <a:effectLst/>
                <a:uLnTx/>
                <a:uFillTx/>
                <a:latin typeface="Verdana" panose="020B0604030504040204" pitchFamily="34" charset="0"/>
                <a:ea typeface="+mn-ea"/>
                <a:cs typeface="+mn-cs"/>
                <a:hlinkClick r:id="rId3">
                  <a:extLst>
                    <a:ext uri="{A12FA001-AC4F-418D-AE19-62706E023703}">
                      <ahyp:hlinkClr xmlns:ahyp="http://schemas.microsoft.com/office/drawing/2018/hyperlinkcolor" val="tx"/>
                    </a:ext>
                  </a:extLst>
                </a:hlinkClick>
              </a:rPr>
            </a:br>
            <a:r>
              <a:rPr kumimoji="0" lang="en-US" sz="2800" i="0" u="none" strike="noStrike" kern="1200" cap="none" spc="0" normalizeH="0" baseline="0" noProof="0" dirty="0">
                <a:ln>
                  <a:noFill/>
                </a:ln>
                <a:solidFill>
                  <a:srgbClr val="00B0F0"/>
                </a:solidFill>
                <a:effectLst/>
                <a:uLnTx/>
                <a:uFillTx/>
                <a:latin typeface="Verdana" panose="020B0604030504040204" pitchFamily="34" charset="0"/>
                <a:ea typeface="+mn-ea"/>
                <a:cs typeface="+mn-cs"/>
                <a:hlinkClick r:id="rId3">
                  <a:extLst>
                    <a:ext uri="{A12FA001-AC4F-418D-AE19-62706E023703}">
                      <ahyp:hlinkClr xmlns:ahyp="http://schemas.microsoft.com/office/drawing/2018/hyperlinkcolor" val="tx"/>
                    </a:ext>
                  </a:extLst>
                </a:hlinkClick>
              </a:rPr>
              <a:t>Signature Distribution Requirement for Voter Initiatives</a:t>
            </a:r>
            <a:endParaRPr lang="en-US" sz="2800" dirty="0">
              <a:solidFill>
                <a:srgbClr val="00B0F0"/>
              </a:solidFill>
            </a:endParaRPr>
          </a:p>
        </p:txBody>
      </p:sp>
      <p:graphicFrame>
        <p:nvGraphicFramePr>
          <p:cNvPr id="5" name="Content Placeholder 2">
            <a:extLst>
              <a:ext uri="{FF2B5EF4-FFF2-40B4-BE49-F238E27FC236}">
                <a16:creationId xmlns:a16="http://schemas.microsoft.com/office/drawing/2014/main" id="{97FECE24-D370-B73F-0348-0F611B8E8E3C}"/>
              </a:ext>
            </a:extLst>
          </p:cNvPr>
          <p:cNvGraphicFramePr>
            <a:graphicFrameLocks noGrp="1"/>
          </p:cNvGraphicFramePr>
          <p:nvPr>
            <p:ph idx="1"/>
            <p:extLst>
              <p:ext uri="{D42A27DB-BD31-4B8C-83A1-F6EECF244321}">
                <p14:modId xmlns:p14="http://schemas.microsoft.com/office/powerpoint/2010/main" val="659374407"/>
              </p:ext>
            </p:extLst>
          </p:nvPr>
        </p:nvGraphicFramePr>
        <p:xfrm>
          <a:off x="838200" y="1690687"/>
          <a:ext cx="10515600" cy="5532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0DD81A83-3CBC-3E57-F32B-116ABE5BE27B}"/>
              </a:ext>
            </a:extLst>
          </p:cNvPr>
          <p:cNvPicPr>
            <a:picLocks noChangeAspect="1"/>
          </p:cNvPicPr>
          <p:nvPr/>
        </p:nvPicPr>
        <p:blipFill>
          <a:blip r:embed="rId9"/>
          <a:stretch>
            <a:fillRect/>
          </a:stretch>
        </p:blipFill>
        <p:spPr>
          <a:xfrm>
            <a:off x="734205" y="334652"/>
            <a:ext cx="748399" cy="693254"/>
          </a:xfrm>
          <a:prstGeom prst="rect">
            <a:avLst/>
          </a:prstGeom>
        </p:spPr>
      </p:pic>
    </p:spTree>
    <p:extLst>
      <p:ext uri="{BB962C8B-B14F-4D97-AF65-F5344CB8AC3E}">
        <p14:creationId xmlns:p14="http://schemas.microsoft.com/office/powerpoint/2010/main" val="13022764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Blur blurry blue and white lights&#10;&#10;Description automatically generated">
            <a:extLst>
              <a:ext uri="{FF2B5EF4-FFF2-40B4-BE49-F238E27FC236}">
                <a16:creationId xmlns:a16="http://schemas.microsoft.com/office/drawing/2014/main" id="{79006247-76F8-C028-4D34-423DC3F91C54}"/>
              </a:ext>
            </a:extLst>
          </p:cNvPr>
          <p:cNvPicPr>
            <a:picLocks noChangeAspect="1"/>
          </p:cNvPicPr>
          <p:nvPr/>
        </p:nvPicPr>
        <p:blipFill rotWithShape="1">
          <a:blip r:embed="rId2">
            <a:duotone>
              <a:schemeClr val="bg2">
                <a:shade val="45000"/>
                <a:satMod val="135000"/>
              </a:schemeClr>
              <a:prstClr val="white"/>
            </a:duotone>
          </a:blip>
          <a:srcRect t="14205" b="1525"/>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3E2F9-74DD-BF69-C106-D1787021DCCB}"/>
              </a:ext>
            </a:extLst>
          </p:cNvPr>
          <p:cNvSpPr>
            <a:spLocks noGrp="1"/>
          </p:cNvSpPr>
          <p:nvPr>
            <p:ph type="title"/>
          </p:nvPr>
        </p:nvSpPr>
        <p:spPr>
          <a:xfrm>
            <a:off x="838200" y="365125"/>
            <a:ext cx="10515600" cy="1325563"/>
          </a:xfrm>
        </p:spPr>
        <p:txBody>
          <a:bodyPr>
            <a:normAutofit fontScale="90000"/>
          </a:bodyPr>
          <a:lstStyle/>
          <a:p>
            <a:pPr marL="228600" marR="0" lvl="0" indent="-228600" algn="ctr" defTabSz="914400" rtl="0" eaLnBrk="1" fontAlgn="auto" latinLnBrk="0" hangingPunct="1">
              <a:lnSpc>
                <a:spcPct val="150000"/>
              </a:lnSpc>
              <a:spcBef>
                <a:spcPts val="1000"/>
              </a:spcBef>
              <a:spcAft>
                <a:spcPts val="0"/>
              </a:spcAft>
              <a:tabLst/>
              <a:defRPr/>
            </a:pPr>
            <a:r>
              <a:rPr kumimoji="0" lang="en-US" sz="3200" i="0" u="none" strike="noStrike" kern="1200" cap="none" spc="0" normalizeH="0" baseline="0" noProof="0" dirty="0">
                <a:ln>
                  <a:noFill/>
                </a:ln>
                <a:effectLst/>
                <a:uLnTx/>
                <a:uFillTx/>
                <a:latin typeface="Verdana" panose="020B0604030504040204" pitchFamily="34" charset="0"/>
                <a:ea typeface="+mn-ea"/>
                <a:cs typeface="+mn-cs"/>
                <a:hlinkClick r:id="rId3"/>
              </a:rPr>
              <a:t>Proposition 135</a:t>
            </a:r>
            <a:br>
              <a:rPr kumimoji="0" lang="en-US" sz="3200" i="0" u="none" strike="noStrike" kern="1200" cap="none" spc="0" normalizeH="0" baseline="0" noProof="0" dirty="0">
                <a:ln>
                  <a:noFill/>
                </a:ln>
                <a:effectLst/>
                <a:uLnTx/>
                <a:uFillTx/>
                <a:latin typeface="Verdana" panose="020B0604030504040204" pitchFamily="34" charset="0"/>
                <a:ea typeface="+mn-ea"/>
                <a:cs typeface="+mn-cs"/>
                <a:hlinkClick r:id="rId3"/>
              </a:rPr>
            </a:br>
            <a:r>
              <a:rPr kumimoji="0" lang="en-US" sz="3200" i="0" u="none" strike="noStrike" kern="1200" cap="none" spc="0" normalizeH="0" baseline="0" noProof="0" dirty="0">
                <a:ln>
                  <a:noFill/>
                </a:ln>
                <a:effectLst/>
                <a:uLnTx/>
                <a:uFillTx/>
                <a:latin typeface="Verdana" panose="020B0604030504040204" pitchFamily="34" charset="0"/>
                <a:ea typeface="+mn-ea"/>
                <a:cs typeface="+mn-cs"/>
                <a:hlinkClick r:id="rId3"/>
              </a:rPr>
              <a:t>Arizona Emergency Declaration Limits</a:t>
            </a:r>
            <a:endParaRPr lang="en-US" sz="3200" dirty="0"/>
          </a:p>
        </p:txBody>
      </p:sp>
      <p:graphicFrame>
        <p:nvGraphicFramePr>
          <p:cNvPr id="5" name="Content Placeholder 2">
            <a:extLst>
              <a:ext uri="{FF2B5EF4-FFF2-40B4-BE49-F238E27FC236}">
                <a16:creationId xmlns:a16="http://schemas.microsoft.com/office/drawing/2014/main" id="{1C3AB015-5272-2B04-5455-6F40264D784D}"/>
              </a:ext>
            </a:extLst>
          </p:cNvPr>
          <p:cNvGraphicFramePr>
            <a:graphicFrameLocks noGrp="1"/>
          </p:cNvGraphicFramePr>
          <p:nvPr>
            <p:ph idx="1"/>
            <p:extLst>
              <p:ext uri="{D42A27DB-BD31-4B8C-83A1-F6EECF244321}">
                <p14:modId xmlns:p14="http://schemas.microsoft.com/office/powerpoint/2010/main" val="1150557852"/>
              </p:ext>
            </p:extLst>
          </p:nvPr>
        </p:nvGraphicFramePr>
        <p:xfrm>
          <a:off x="838200" y="1825625"/>
          <a:ext cx="10515600" cy="4776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8818726B-5D00-848C-6817-D621E99CD3BD}"/>
              </a:ext>
            </a:extLst>
          </p:cNvPr>
          <p:cNvPicPr>
            <a:picLocks noChangeAspect="1"/>
          </p:cNvPicPr>
          <p:nvPr/>
        </p:nvPicPr>
        <p:blipFill>
          <a:blip r:embed="rId9"/>
          <a:stretch>
            <a:fillRect/>
          </a:stretch>
        </p:blipFill>
        <p:spPr>
          <a:xfrm>
            <a:off x="706943" y="377157"/>
            <a:ext cx="743776" cy="695004"/>
          </a:xfrm>
          <a:prstGeom prst="rect">
            <a:avLst/>
          </a:prstGeom>
        </p:spPr>
      </p:pic>
    </p:spTree>
    <p:extLst>
      <p:ext uri="{BB962C8B-B14F-4D97-AF65-F5344CB8AC3E}">
        <p14:creationId xmlns:p14="http://schemas.microsoft.com/office/powerpoint/2010/main" val="409037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2400" dirty="0">
                <a:latin typeface="Arial" panose="020B0604020202020204" pitchFamily="34" charset="0"/>
                <a:cs typeface="Arial" panose="020B0604020202020204" pitchFamily="34" charset="0"/>
              </a:rPr>
              <a:t>Prop 136: </a:t>
            </a:r>
            <a:r>
              <a:rPr lang="en-US" sz="2400" b="0" i="0" u="none" strike="noStrike" dirty="0">
                <a:solidFill>
                  <a:srgbClr val="2C81BA"/>
                </a:solidFill>
                <a:effectLst/>
                <a:latin typeface="Arial" panose="020B0604020202020204" pitchFamily="34" charset="0"/>
                <a:cs typeface="Arial" panose="020B0604020202020204" pitchFamily="34" charset="0"/>
                <a:hlinkClick r:id="rId3"/>
              </a:rPr>
              <a:t>Court Challenges of Voter Initiatives Before the Election</a:t>
            </a:r>
            <a:endParaRPr lang="en-US" sz="2400"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extLst>
              <p:ext uri="{D42A27DB-BD31-4B8C-83A1-F6EECF244321}">
                <p14:modId xmlns:p14="http://schemas.microsoft.com/office/powerpoint/2010/main" val="923938798"/>
              </p:ext>
            </p:extLst>
          </p:nvPr>
        </p:nvGraphicFramePr>
        <p:xfrm>
          <a:off x="838200" y="1587640"/>
          <a:ext cx="10515600" cy="5144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200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3600" dirty="0">
                <a:latin typeface="Arial" panose="020B0604020202020204" pitchFamily="34" charset="0"/>
                <a:cs typeface="Arial" panose="020B0604020202020204" pitchFamily="34" charset="0"/>
              </a:rPr>
              <a:t>Prop 137: </a:t>
            </a:r>
            <a:r>
              <a:rPr lang="en-US" sz="3600" dirty="0">
                <a:latin typeface="Arial" panose="020B0604020202020204" pitchFamily="34" charset="0"/>
                <a:cs typeface="Arial" panose="020B0604020202020204" pitchFamily="34" charset="0"/>
                <a:hlinkClick r:id="rId3"/>
              </a:rPr>
              <a:t>Judicial Retention Elections</a:t>
            </a:r>
            <a:endParaRPr lang="en-US" sz="3600"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extLst>
              <p:ext uri="{D42A27DB-BD31-4B8C-83A1-F6EECF244321}">
                <p14:modId xmlns:p14="http://schemas.microsoft.com/office/powerpoint/2010/main" val="4268587688"/>
              </p:ext>
            </p:extLst>
          </p:nvPr>
        </p:nvGraphicFramePr>
        <p:xfrm>
          <a:off x="838200" y="1587640"/>
          <a:ext cx="10515600" cy="5144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75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1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3200" dirty="0"/>
              <a:t>Prop 138: </a:t>
            </a:r>
            <a:r>
              <a:rPr lang="en-US" sz="3200" dirty="0">
                <a:hlinkClick r:id="rId3"/>
              </a:rPr>
              <a:t>Minimum Wage for Tipped Workers</a:t>
            </a:r>
            <a:endParaRPr lang="en-US" sz="3200" dirty="0"/>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extLst>
              <p:ext uri="{D42A27DB-BD31-4B8C-83A1-F6EECF244321}">
                <p14:modId xmlns:p14="http://schemas.microsoft.com/office/powerpoint/2010/main" val="2159195170"/>
              </p:ext>
            </p:extLst>
          </p:nvPr>
        </p:nvGraphicFramePr>
        <p:xfrm>
          <a:off x="838200" y="1587640"/>
          <a:ext cx="10515600" cy="5144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242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e and green lines&#10;&#10;Description automatically generated">
            <a:extLst>
              <a:ext uri="{FF2B5EF4-FFF2-40B4-BE49-F238E27FC236}">
                <a16:creationId xmlns:a16="http://schemas.microsoft.com/office/drawing/2014/main" id="{BEEEAEA9-8C07-E9C8-31B3-5D0385F0DAC4}"/>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48411-6CEE-103F-1A08-400CB38A0083}"/>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kumimoji="0" lang="en-US" i="0" u="none" strike="noStrike" kern="1200" cap="none" spc="0" normalizeH="0" baseline="0" noProof="0" dirty="0">
                <a:ln>
                  <a:noFill/>
                </a:ln>
                <a:effectLst/>
                <a:uLnTx/>
                <a:uFillTx/>
                <a:latin typeface="Verdana" panose="020B0604030504040204" pitchFamily="34" charset="0"/>
                <a:ea typeface="+mn-ea"/>
                <a:cs typeface="+mn-cs"/>
                <a:hlinkClick r:id="rId3"/>
              </a:rPr>
              <a:t>Prop 139: Arizona for Abortion Access Act</a:t>
            </a:r>
            <a:endParaRPr lang="en-US" dirty="0"/>
          </a:p>
        </p:txBody>
      </p:sp>
      <p:graphicFrame>
        <p:nvGraphicFramePr>
          <p:cNvPr id="5" name="Content Placeholder 2">
            <a:extLst>
              <a:ext uri="{FF2B5EF4-FFF2-40B4-BE49-F238E27FC236}">
                <a16:creationId xmlns:a16="http://schemas.microsoft.com/office/drawing/2014/main" id="{118A40F3-7D94-0BDD-19B4-DF69649A8A4F}"/>
              </a:ext>
            </a:extLst>
          </p:cNvPr>
          <p:cNvGraphicFramePr>
            <a:graphicFrameLocks noGrp="1"/>
          </p:cNvGraphicFramePr>
          <p:nvPr>
            <p:ph idx="1"/>
            <p:extLst>
              <p:ext uri="{D42A27DB-BD31-4B8C-83A1-F6EECF244321}">
                <p14:modId xmlns:p14="http://schemas.microsoft.com/office/powerpoint/2010/main" val="765932973"/>
              </p:ext>
            </p:extLst>
          </p:nvPr>
        </p:nvGraphicFramePr>
        <p:xfrm>
          <a:off x="838200" y="1825625"/>
          <a:ext cx="10515600" cy="4846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64E8C599-4542-B472-052E-1ED6B02FB1FA}"/>
              </a:ext>
            </a:extLst>
          </p:cNvPr>
          <p:cNvPicPr>
            <a:picLocks noChangeAspect="1"/>
          </p:cNvPicPr>
          <p:nvPr/>
        </p:nvPicPr>
        <p:blipFill>
          <a:blip r:embed="rId9"/>
          <a:stretch>
            <a:fillRect/>
          </a:stretch>
        </p:blipFill>
        <p:spPr>
          <a:xfrm>
            <a:off x="216354" y="357589"/>
            <a:ext cx="621846" cy="713294"/>
          </a:xfrm>
          <a:prstGeom prst="rect">
            <a:avLst/>
          </a:prstGeom>
        </p:spPr>
      </p:pic>
    </p:spTree>
    <p:extLst>
      <p:ext uri="{BB962C8B-B14F-4D97-AF65-F5344CB8AC3E}">
        <p14:creationId xmlns:p14="http://schemas.microsoft.com/office/powerpoint/2010/main" val="323334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close-up of a wave of dots&#10;&#10;Description automatically generated">
            <a:extLst>
              <a:ext uri="{FF2B5EF4-FFF2-40B4-BE49-F238E27FC236}">
                <a16:creationId xmlns:a16="http://schemas.microsoft.com/office/drawing/2014/main" id="{267BC6C8-B57C-E053-2A06-353B4FA1ABCA}"/>
              </a:ext>
            </a:extLst>
          </p:cNvPr>
          <p:cNvPicPr>
            <a:picLocks noChangeAspect="1"/>
          </p:cNvPicPr>
          <p:nvPr/>
        </p:nvPicPr>
        <p:blipFill rotWithShape="1">
          <a:blip r:embed="rId2">
            <a:duotone>
              <a:schemeClr val="bg2">
                <a:shade val="45000"/>
                <a:satMod val="135000"/>
              </a:schemeClr>
              <a:prstClr val="white"/>
            </a:duotone>
          </a:blip>
          <a:srcRect/>
          <a:stretch/>
        </p:blipFill>
        <p:spPr>
          <a:xfrm>
            <a:off x="0" y="10"/>
            <a:ext cx="12191980" cy="6857990"/>
          </a:xfrm>
          <a:prstGeom prst="rect">
            <a:avLst/>
          </a:prstGeom>
        </p:spPr>
      </p:pic>
      <p:sp>
        <p:nvSpPr>
          <p:cNvPr id="30" name="Rectangle 2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8A60E-7374-C044-0817-CEABCE132FAD}"/>
              </a:ext>
            </a:extLst>
          </p:cNvPr>
          <p:cNvSpPr>
            <a:spLocks noGrp="1"/>
          </p:cNvSpPr>
          <p:nvPr>
            <p:ph type="title"/>
          </p:nvPr>
        </p:nvSpPr>
        <p:spPr>
          <a:xfrm>
            <a:off x="838200" y="365125"/>
            <a:ext cx="10515600" cy="1325563"/>
          </a:xfrm>
        </p:spPr>
        <p:txBody>
          <a:bodyPr>
            <a:normAutofit/>
          </a:bodyPr>
          <a:lstStyle/>
          <a:p>
            <a:pPr marL="228600" marR="0" lvl="0" indent="-228600" algn="ctr" defTabSz="914400" rtl="0" eaLnBrk="1" fontAlgn="auto" latinLnBrk="0" hangingPunct="1">
              <a:spcBef>
                <a:spcPts val="1000"/>
              </a:spcBef>
              <a:spcAft>
                <a:spcPts val="0"/>
              </a:spcAft>
              <a:tabLst/>
              <a:defRPr/>
            </a:pPr>
            <a:r>
              <a:rPr lang="en-US" sz="3600" dirty="0">
                <a:latin typeface="Verdana" panose="020B0604030504040204" pitchFamily="34" charset="0"/>
                <a:ea typeface="+mn-ea"/>
                <a:cs typeface="+mn-cs"/>
                <a:hlinkClick r:id="rId3"/>
              </a:rPr>
              <a:t>Prop 140: Make Elections Fair</a:t>
            </a:r>
            <a:endParaRPr lang="en-US" sz="3600" dirty="0"/>
          </a:p>
        </p:txBody>
      </p:sp>
      <p:graphicFrame>
        <p:nvGraphicFramePr>
          <p:cNvPr id="5" name="Content Placeholder 2">
            <a:extLst>
              <a:ext uri="{FF2B5EF4-FFF2-40B4-BE49-F238E27FC236}">
                <a16:creationId xmlns:a16="http://schemas.microsoft.com/office/drawing/2014/main" id="{5041F00E-F3D6-2AD8-C098-59369EB57823}"/>
              </a:ext>
            </a:extLst>
          </p:cNvPr>
          <p:cNvGraphicFramePr>
            <a:graphicFrameLocks noGrp="1"/>
          </p:cNvGraphicFramePr>
          <p:nvPr>
            <p:ph idx="1"/>
            <p:extLst>
              <p:ext uri="{D42A27DB-BD31-4B8C-83A1-F6EECF244321}">
                <p14:modId xmlns:p14="http://schemas.microsoft.com/office/powerpoint/2010/main" val="98364484"/>
              </p:ext>
            </p:extLst>
          </p:nvPr>
        </p:nvGraphicFramePr>
        <p:xfrm>
          <a:off x="838200" y="1587640"/>
          <a:ext cx="10515600" cy="5144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B55C0619-B64B-9A2B-ACE2-0C256888DA2A}"/>
              </a:ext>
            </a:extLst>
          </p:cNvPr>
          <p:cNvPicPr>
            <a:picLocks noChangeAspect="1"/>
          </p:cNvPicPr>
          <p:nvPr/>
        </p:nvPicPr>
        <p:blipFill>
          <a:blip r:embed="rId9"/>
          <a:stretch>
            <a:fillRect/>
          </a:stretch>
        </p:blipFill>
        <p:spPr>
          <a:xfrm>
            <a:off x="527257" y="335142"/>
            <a:ext cx="621846" cy="713294"/>
          </a:xfrm>
          <a:prstGeom prst="rect">
            <a:avLst/>
          </a:prstGeom>
        </p:spPr>
      </p:pic>
    </p:spTree>
    <p:extLst>
      <p:ext uri="{BB962C8B-B14F-4D97-AF65-F5344CB8AC3E}">
        <p14:creationId xmlns:p14="http://schemas.microsoft.com/office/powerpoint/2010/main" val="416857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6145</TotalTime>
  <Words>927</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Calibri Light</vt:lpstr>
      <vt:lpstr>Verdana</vt:lpstr>
      <vt:lpstr>Office Theme</vt:lpstr>
      <vt:lpstr>Arizona 2024 Ballot Measures:   A Public Health Perspective   October 16, 2024 </vt:lpstr>
      <vt:lpstr>Proposition 133  Requiring Partisan Primaries Required for All Partisan Offices </vt:lpstr>
      <vt:lpstr>Proposition 134 Signature Distribution Requirement for Voter Initiatives</vt:lpstr>
      <vt:lpstr>Proposition 135 Arizona Emergency Declaration Limits</vt:lpstr>
      <vt:lpstr>Prop 136: Court Challenges of Voter Initiatives Before the Election</vt:lpstr>
      <vt:lpstr>Prop 137: Judicial Retention Elections</vt:lpstr>
      <vt:lpstr>Prop 138: Minimum Wage for Tipped Workers</vt:lpstr>
      <vt:lpstr>Prop 139: Arizona for Abortion Access Act</vt:lpstr>
      <vt:lpstr>Prop 140: Make Elections Fair</vt:lpstr>
      <vt:lpstr>Proposition 311 Conviction Fee for 1st  Responder Death Benefit </vt:lpstr>
      <vt:lpstr>Proposition 312 Tax Refund for Non-Enforcement of Nuisance Laws</vt:lpstr>
      <vt:lpstr>Proposition 313 Arizona Life Imprisonment for Sex Trafficking of a Child Measure</vt:lpstr>
      <vt:lpstr> Prop 314:Secure the Border Act</vt:lpstr>
      <vt:lpstr>Prop 315: Legislative Approval of State Agency Rules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Legislative Session:  A Public Health Perspective</dc:title>
  <dc:creator>will humble</dc:creator>
  <cp:lastModifiedBy>will humble</cp:lastModifiedBy>
  <cp:revision>23</cp:revision>
  <dcterms:created xsi:type="dcterms:W3CDTF">2023-02-28T19:09:37Z</dcterms:created>
  <dcterms:modified xsi:type="dcterms:W3CDTF">2024-09-26T16:07:56Z</dcterms:modified>
</cp:coreProperties>
</file>